
<file path=[Content_Types].xml><?xml version="1.0" encoding="utf-8"?>
<Types xmlns="http://schemas.openxmlformats.org/package/2006/content-types">
  <Default Extension="avi" ContentType="video/x-msvideo"/>
  <Default Extension="fntdata" ContentType="application/x-fontdata"/>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81" r:id="rId1"/>
  </p:sldMasterIdLst>
  <p:notesMasterIdLst>
    <p:notesMasterId r:id="rId24"/>
  </p:notesMasterIdLst>
  <p:sldIdLst>
    <p:sldId id="256" r:id="rId2"/>
    <p:sldId id="257" r:id="rId3"/>
    <p:sldId id="301" r:id="rId4"/>
    <p:sldId id="259" r:id="rId5"/>
    <p:sldId id="286" r:id="rId6"/>
    <p:sldId id="263" r:id="rId7"/>
    <p:sldId id="287" r:id="rId8"/>
    <p:sldId id="288" r:id="rId9"/>
    <p:sldId id="289" r:id="rId10"/>
    <p:sldId id="290" r:id="rId11"/>
    <p:sldId id="280" r:id="rId12"/>
    <p:sldId id="295" r:id="rId13"/>
    <p:sldId id="299" r:id="rId14"/>
    <p:sldId id="293" r:id="rId15"/>
    <p:sldId id="291" r:id="rId16"/>
    <p:sldId id="296" r:id="rId17"/>
    <p:sldId id="292" r:id="rId18"/>
    <p:sldId id="294" r:id="rId19"/>
    <p:sldId id="297" r:id="rId20"/>
    <p:sldId id="298" r:id="rId21"/>
    <p:sldId id="300" r:id="rId22"/>
    <p:sldId id="279" r:id="rId23"/>
  </p:sldIdLst>
  <p:sldSz cx="9144000" cy="5143500" type="screen16x9"/>
  <p:notesSz cx="6858000" cy="9144000"/>
  <p:embeddedFontLst>
    <p:embeddedFont>
      <p:font typeface="News Gothic MT" panose="020B0504020203020204" pitchFamily="34" charset="0"/>
      <p:regular r:id="rId25"/>
      <p:bold r:id="rId26"/>
      <p:italic r:id="rId27"/>
    </p:embeddedFont>
    <p:embeddedFont>
      <p:font typeface="Wingdings 2" panose="05020102010507070707" pitchFamily="18" charset="2"/>
      <p:regular r:id="rId2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FBEDD27-CF0B-4B2A-886A-5279FF886AEE}">
  <a:tblStyle styleId="{3FBEDD27-CF0B-4B2A-886A-5279FF886AEE}"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2" d="100"/>
          <a:sy n="92" d="100"/>
        </p:scale>
        <p:origin x="756" y="7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extLst>
      <p:ext uri="{BB962C8B-B14F-4D97-AF65-F5344CB8AC3E}">
        <p14:creationId xmlns:p14="http://schemas.microsoft.com/office/powerpoint/2010/main" val="2418386341"/>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010850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 name="Google Shape;297;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
        <p:cNvGrpSpPr/>
        <p:nvPr/>
      </p:nvGrpSpPr>
      <p:grpSpPr>
        <a:xfrm>
          <a:off x="0" y="0"/>
          <a:ext cx="0" cy="0"/>
          <a:chOff x="0" y="0"/>
          <a:chExt cx="0" cy="0"/>
        </a:xfrm>
      </p:grpSpPr>
      <p:sp>
        <p:nvSpPr>
          <p:cNvPr id="488" name="Google Shape;488;g35ed75ccf_0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9" name="Google Shape;489;g35ed75ccf_0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6038640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9"/>
        <p:cNvGrpSpPr/>
        <p:nvPr/>
      </p:nvGrpSpPr>
      <p:grpSpPr>
        <a:xfrm>
          <a:off x="0" y="0"/>
          <a:ext cx="0" cy="0"/>
          <a:chOff x="0" y="0"/>
          <a:chExt cx="0" cy="0"/>
        </a:xfrm>
      </p:grpSpPr>
      <p:sp>
        <p:nvSpPr>
          <p:cNvPr id="480" name="Google Shape;480;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1" name="Google Shape;481;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1328166" y="971551"/>
            <a:ext cx="6487668" cy="2364665"/>
          </a:xfrm>
          <a:prstGeom prst="rect">
            <a:avLst/>
          </a:prstGeom>
          <a:ln w="3175">
            <a:solidFill>
              <a:schemeClr val="bg1"/>
            </a:solidFill>
          </a:ln>
          <a:effectLst>
            <a:outerShdw blurRad="63500" sx="100500" sy="100500" algn="ctr" rotWithShape="0">
              <a:prstClr val="black">
                <a:alpha val="50000"/>
              </a:prstClr>
            </a:outerShdw>
          </a:effectLst>
        </p:spPr>
        <p:txBody>
          <a:bodyPr vert="horz" lIns="91440" tIns="45720" rIns="91440" bIns="45720" rtlCol="0">
            <a:normAutofit/>
          </a:bodyPr>
          <a:lstStyle/>
          <a:p>
            <a:pPr marL="0" indent="0" algn="l" defTabSz="914400" rtl="0" eaLnBrk="1" latinLnBrk="0" hangingPunct="1">
              <a:spcBef>
                <a:spcPts val="2000"/>
              </a:spcBef>
              <a:buClr>
                <a:schemeClr val="accent1">
                  <a:lumMod val="60000"/>
                  <a:lumOff val="40000"/>
                </a:schemeClr>
              </a:buClr>
              <a:buSzPct val="110000"/>
              <a:buFont typeface="Wingdings 2" pitchFamily="18" charset="2"/>
              <a:buNone/>
            </a:pPr>
            <a:endParaRPr sz="3200" kern="1200">
              <a:solidFill>
                <a:schemeClr val="tx1">
                  <a:lumMod val="65000"/>
                  <a:lumOff val="35000"/>
                </a:schemeClr>
              </a:solidFill>
              <a:latin typeface="+mn-lt"/>
              <a:ea typeface="+mn-ea"/>
              <a:cs typeface="+mn-cs"/>
            </a:endParaRPr>
          </a:p>
        </p:txBody>
      </p:sp>
      <p:sp>
        <p:nvSpPr>
          <p:cNvPr id="2" name="Title 1"/>
          <p:cNvSpPr>
            <a:spLocks noGrp="1"/>
          </p:cNvSpPr>
          <p:nvPr>
            <p:ph type="ctrTitle"/>
          </p:nvPr>
        </p:nvSpPr>
        <p:spPr>
          <a:xfrm>
            <a:off x="1322921" y="1143000"/>
            <a:ext cx="6498158" cy="1293650"/>
          </a:xfrm>
        </p:spPr>
        <p:txBody>
          <a:bodyPr vert="horz" lIns="91440" tIns="45720" rIns="91440" bIns="45720" rtlCol="0" anchor="b" anchorCtr="0">
            <a:noAutofit/>
          </a:bodyPr>
          <a:lstStyle>
            <a:lvl1pPr marL="0" indent="0" algn="ctr" defTabSz="914400" rtl="0" eaLnBrk="1" latinLnBrk="0" hangingPunct="1">
              <a:spcBef>
                <a:spcPct val="0"/>
              </a:spcBef>
              <a:buClr>
                <a:schemeClr val="accent1">
                  <a:lumMod val="60000"/>
                  <a:lumOff val="40000"/>
                </a:schemeClr>
              </a:buClr>
              <a:buSzPct val="110000"/>
              <a:buFont typeface="Wingdings 2" pitchFamily="18" charset="2"/>
              <a:buNone/>
              <a:defRPr sz="4600" kern="1200">
                <a:solidFill>
                  <a:schemeClr val="accent1"/>
                </a:solidFill>
                <a:latin typeface="+mj-lt"/>
                <a:ea typeface="+mj-ea"/>
                <a:cs typeface="+mj-cs"/>
              </a:defRPr>
            </a:lvl1pPr>
          </a:lstStyle>
          <a:p>
            <a:r>
              <a:rPr lang="en-US"/>
              <a:t>Click to edit Master title style</a:t>
            </a:r>
            <a:endParaRPr/>
          </a:p>
        </p:txBody>
      </p:sp>
      <p:sp>
        <p:nvSpPr>
          <p:cNvPr id="3" name="Subtitle 2"/>
          <p:cNvSpPr>
            <a:spLocks noGrp="1"/>
          </p:cNvSpPr>
          <p:nvPr>
            <p:ph type="subTitle" idx="1"/>
          </p:nvPr>
        </p:nvSpPr>
        <p:spPr>
          <a:xfrm>
            <a:off x="1322922" y="2474259"/>
            <a:ext cx="6498159" cy="687481"/>
          </a:xfrm>
        </p:spPr>
        <p:txBody>
          <a:bodyPr vert="horz" lIns="91440" tIns="45720" rIns="91440" bIns="45720" rtlCol="0">
            <a:normAutofit/>
          </a:bodyPr>
          <a:lstStyle>
            <a:lvl1pPr marL="0" indent="0" algn="ctr" defTabSz="914400" rtl="0" eaLnBrk="1" latinLnBrk="0" hangingPunct="1">
              <a:spcBef>
                <a:spcPts val="300"/>
              </a:spcBef>
              <a:buClr>
                <a:schemeClr val="accent1">
                  <a:lumMod val="60000"/>
                  <a:lumOff val="40000"/>
                </a:schemeClr>
              </a:buClr>
              <a:buSzPct val="110000"/>
              <a:buFont typeface="Wingdings 2" pitchFamily="18" charset="2"/>
              <a:buNone/>
              <a:defRPr sz="1800" kern="1200">
                <a:solidFill>
                  <a:schemeClr val="tx1">
                    <a:tint val="75000"/>
                  </a:schemeClr>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uk-UA" smtClean="0"/>
              <a:t>‹#›</a:t>
            </a:fld>
            <a:endParaRPr lang="uk-UA"/>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33399" y="458904"/>
            <a:ext cx="4079545" cy="871538"/>
          </a:xfrm>
        </p:spPr>
        <p:txBody>
          <a:bodyPr anchor="b"/>
          <a:lstStyle>
            <a:lvl1pPr algn="ctr">
              <a:defRPr sz="3600" b="0"/>
            </a:lvl1pPr>
          </a:lstStyle>
          <a:p>
            <a:r>
              <a:rPr lang="en-US"/>
              <a:t>Click to edit Master title style</a:t>
            </a:r>
            <a:endParaRPr/>
          </a:p>
        </p:txBody>
      </p:sp>
      <p:sp>
        <p:nvSpPr>
          <p:cNvPr id="4" name="Text Placeholder 3"/>
          <p:cNvSpPr>
            <a:spLocks noGrp="1"/>
          </p:cNvSpPr>
          <p:nvPr>
            <p:ph type="body" sz="half" idx="2"/>
          </p:nvPr>
        </p:nvSpPr>
        <p:spPr>
          <a:xfrm>
            <a:off x="533399" y="1340892"/>
            <a:ext cx="4079545" cy="2790114"/>
          </a:xfrm>
        </p:spPr>
        <p:txBody>
          <a:bodyPr>
            <a:normAutofit/>
          </a:bodyPr>
          <a:lstStyle>
            <a:lvl1pPr marL="0" indent="0" algn="ctr">
              <a:spcBef>
                <a:spcPts val="6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uk-UA" smtClean="0"/>
              <a:t>‹#›</a:t>
            </a:fld>
            <a:endParaRPr lang="uk-UA"/>
          </a:p>
        </p:txBody>
      </p:sp>
      <p:sp>
        <p:nvSpPr>
          <p:cNvPr id="8" name="Picture Placeholder 2"/>
          <p:cNvSpPr>
            <a:spLocks noGrp="1"/>
          </p:cNvSpPr>
          <p:nvPr>
            <p:ph type="pic" idx="1"/>
          </p:nvPr>
        </p:nvSpPr>
        <p:spPr>
          <a:xfrm>
            <a:off x="5090617" y="269544"/>
            <a:ext cx="3657600" cy="3988558"/>
          </a:xfrm>
          <a:ln w="3175">
            <a:solidFill>
              <a:schemeClr val="bg1"/>
            </a:solidFill>
          </a:ln>
          <a:effectLst>
            <a:outerShdw blurRad="63500" sx="100500" sy="100500" algn="ctr" rotWithShape="0">
              <a:prstClr val="black">
                <a:alpha val="50000"/>
              </a:prstClr>
            </a:outerShdw>
          </a:effectLst>
        </p:spPr>
        <p:txBody>
          <a:bodyPr vert="horz" lIns="91440" tIns="45720" rIns="91440" bIns="45720" rtlCol="0">
            <a:normAutofit/>
          </a:bodyPr>
          <a:lstStyle>
            <a:lvl1pPr marL="0" indent="0" algn="l" defTabSz="914400" rtl="0" eaLnBrk="1" latinLnBrk="0" hangingPunct="1">
              <a:spcBef>
                <a:spcPts val="2000"/>
              </a:spcBef>
              <a:buClr>
                <a:schemeClr val="accent1">
                  <a:lumMod val="60000"/>
                  <a:lumOff val="40000"/>
                </a:schemeClr>
              </a:buClr>
              <a:buSzPct val="110000"/>
              <a:buFont typeface="Wingdings 2" pitchFamily="18" charset="2"/>
              <a:buNone/>
              <a:defRPr sz="3200" kern="1200">
                <a:solidFill>
                  <a:schemeClr val="tx1">
                    <a:lumMod val="65000"/>
                    <a:lumOff val="35000"/>
                  </a:schemeClr>
                </a:solidFill>
                <a:latin typeface="+mn-lt"/>
                <a:ea typeface="+mn-ea"/>
                <a:cs typeface="+mn-cs"/>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uk-UA" smtClean="0"/>
              <a:t>‹#›</a:t>
            </a:fld>
            <a:endParaRPr lang="uk-UA"/>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369792" y="276226"/>
            <a:ext cx="1524000" cy="4181475"/>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549274" y="276226"/>
            <a:ext cx="6689726" cy="4181475"/>
          </a:xfrm>
        </p:spPr>
        <p:txBody>
          <a:bodyPr vert="eaVert"/>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uk-UA" smtClean="0"/>
              <a:t>‹#›</a:t>
            </a:fld>
            <a:endParaRPr lang="uk-UA"/>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2122525" y="1991825"/>
            <a:ext cx="4899000" cy="11598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dk1"/>
              </a:buClr>
              <a:buSzPts val="4600"/>
              <a:buNone/>
              <a:defRPr sz="4600">
                <a:solidFill>
                  <a:schemeClr val="dk1"/>
                </a:solidFill>
              </a:defRPr>
            </a:lvl1pPr>
            <a:lvl2pPr lvl="1" algn="ctr">
              <a:spcBef>
                <a:spcPts val="0"/>
              </a:spcBef>
              <a:spcAft>
                <a:spcPts val="0"/>
              </a:spcAft>
              <a:buClr>
                <a:schemeClr val="dk1"/>
              </a:buClr>
              <a:buSzPts val="4600"/>
              <a:buNone/>
              <a:defRPr sz="4600">
                <a:solidFill>
                  <a:schemeClr val="dk1"/>
                </a:solidFill>
              </a:defRPr>
            </a:lvl2pPr>
            <a:lvl3pPr lvl="2" algn="ctr">
              <a:spcBef>
                <a:spcPts val="0"/>
              </a:spcBef>
              <a:spcAft>
                <a:spcPts val="0"/>
              </a:spcAft>
              <a:buClr>
                <a:schemeClr val="dk1"/>
              </a:buClr>
              <a:buSzPts val="4600"/>
              <a:buNone/>
              <a:defRPr sz="4600">
                <a:solidFill>
                  <a:schemeClr val="dk1"/>
                </a:solidFill>
              </a:defRPr>
            </a:lvl3pPr>
            <a:lvl4pPr lvl="3" algn="ctr">
              <a:spcBef>
                <a:spcPts val="0"/>
              </a:spcBef>
              <a:spcAft>
                <a:spcPts val="0"/>
              </a:spcAft>
              <a:buClr>
                <a:schemeClr val="dk1"/>
              </a:buClr>
              <a:buSzPts val="4600"/>
              <a:buNone/>
              <a:defRPr sz="4600">
                <a:solidFill>
                  <a:schemeClr val="dk1"/>
                </a:solidFill>
              </a:defRPr>
            </a:lvl4pPr>
            <a:lvl5pPr lvl="4" algn="ctr">
              <a:spcBef>
                <a:spcPts val="0"/>
              </a:spcBef>
              <a:spcAft>
                <a:spcPts val="0"/>
              </a:spcAft>
              <a:buClr>
                <a:schemeClr val="dk1"/>
              </a:buClr>
              <a:buSzPts val="4600"/>
              <a:buNone/>
              <a:defRPr sz="4600">
                <a:solidFill>
                  <a:schemeClr val="dk1"/>
                </a:solidFill>
              </a:defRPr>
            </a:lvl5pPr>
            <a:lvl6pPr lvl="5" algn="ctr">
              <a:spcBef>
                <a:spcPts val="0"/>
              </a:spcBef>
              <a:spcAft>
                <a:spcPts val="0"/>
              </a:spcAft>
              <a:buClr>
                <a:schemeClr val="dk1"/>
              </a:buClr>
              <a:buSzPts val="4600"/>
              <a:buNone/>
              <a:defRPr sz="4600">
                <a:solidFill>
                  <a:schemeClr val="dk1"/>
                </a:solidFill>
              </a:defRPr>
            </a:lvl6pPr>
            <a:lvl7pPr lvl="6" algn="ctr">
              <a:spcBef>
                <a:spcPts val="0"/>
              </a:spcBef>
              <a:spcAft>
                <a:spcPts val="0"/>
              </a:spcAft>
              <a:buClr>
                <a:schemeClr val="dk1"/>
              </a:buClr>
              <a:buSzPts val="4600"/>
              <a:buNone/>
              <a:defRPr sz="4600">
                <a:solidFill>
                  <a:schemeClr val="dk1"/>
                </a:solidFill>
              </a:defRPr>
            </a:lvl7pPr>
            <a:lvl8pPr lvl="7" algn="ctr">
              <a:spcBef>
                <a:spcPts val="0"/>
              </a:spcBef>
              <a:spcAft>
                <a:spcPts val="0"/>
              </a:spcAft>
              <a:buClr>
                <a:schemeClr val="dk1"/>
              </a:buClr>
              <a:buSzPts val="4600"/>
              <a:buNone/>
              <a:defRPr sz="4600">
                <a:solidFill>
                  <a:schemeClr val="dk1"/>
                </a:solidFill>
              </a:defRPr>
            </a:lvl8pPr>
            <a:lvl9pPr lvl="8" algn="ctr">
              <a:spcBef>
                <a:spcPts val="0"/>
              </a:spcBef>
              <a:spcAft>
                <a:spcPts val="0"/>
              </a:spcAft>
              <a:buClr>
                <a:schemeClr val="dk1"/>
              </a:buClr>
              <a:buSzPts val="4600"/>
              <a:buNone/>
              <a:defRPr sz="4600">
                <a:solidFill>
                  <a:schemeClr val="dk1"/>
                </a:solidFil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 2 columns" type="twoColTx">
  <p:cSld name="Title + 2 columns">
    <p:spTree>
      <p:nvGrpSpPr>
        <p:cNvPr id="1" name="Shape 111"/>
        <p:cNvGrpSpPr/>
        <p:nvPr/>
      </p:nvGrpSpPr>
      <p:grpSpPr>
        <a:xfrm>
          <a:off x="0" y="0"/>
          <a:ext cx="0" cy="0"/>
          <a:chOff x="0" y="0"/>
          <a:chExt cx="0" cy="0"/>
        </a:xfrm>
      </p:grpSpPr>
      <p:sp>
        <p:nvSpPr>
          <p:cNvPr id="114" name="Google Shape;114;p6"/>
          <p:cNvSpPr txBox="1">
            <a:spLocks noGrp="1"/>
          </p:cNvSpPr>
          <p:nvPr>
            <p:ph type="title"/>
          </p:nvPr>
        </p:nvSpPr>
        <p:spPr>
          <a:xfrm>
            <a:off x="457200" y="586975"/>
            <a:ext cx="5138700" cy="857400"/>
          </a:xfrm>
          <a:prstGeom prst="rect">
            <a:avLst/>
          </a:prstGeom>
        </p:spPr>
        <p:txBody>
          <a:bodyPr spcFirstLastPara="1" wrap="square" lIns="91425" tIns="91425" rIns="91425" bIns="91425" anchor="b"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115" name="Google Shape;115;p6"/>
          <p:cNvSpPr txBox="1">
            <a:spLocks noGrp="1"/>
          </p:cNvSpPr>
          <p:nvPr>
            <p:ph type="body" idx="1"/>
          </p:nvPr>
        </p:nvSpPr>
        <p:spPr>
          <a:xfrm>
            <a:off x="457200" y="1672300"/>
            <a:ext cx="2494200" cy="3155100"/>
          </a:xfrm>
          <a:prstGeom prst="rect">
            <a:avLst/>
          </a:prstGeom>
        </p:spPr>
        <p:txBody>
          <a:bodyPr spcFirstLastPara="1" wrap="square" lIns="91425" tIns="91425" rIns="91425" bIns="91425" anchor="t" anchorCtr="0">
            <a:noAutofit/>
          </a:bodyPr>
          <a:lstStyle>
            <a:lvl1pPr marL="457200" lvl="0" indent="-342900">
              <a:spcBef>
                <a:spcPts val="600"/>
              </a:spcBef>
              <a:spcAft>
                <a:spcPts val="0"/>
              </a:spcAft>
              <a:buSzPts val="1800"/>
              <a:buChar char="▹"/>
              <a:defRPr sz="1800"/>
            </a:lvl1pPr>
            <a:lvl2pPr marL="914400" lvl="1" indent="-342900">
              <a:spcBef>
                <a:spcPts val="0"/>
              </a:spcBef>
              <a:spcAft>
                <a:spcPts val="0"/>
              </a:spcAft>
              <a:buSzPts val="1800"/>
              <a:buChar char="￭"/>
              <a:defRPr sz="1800"/>
            </a:lvl2pPr>
            <a:lvl3pPr marL="1371600" lvl="2" indent="-342900">
              <a:spcBef>
                <a:spcPts val="0"/>
              </a:spcBef>
              <a:spcAft>
                <a:spcPts val="0"/>
              </a:spcAft>
              <a:buSzPts val="1800"/>
              <a:buChar char="⬝"/>
              <a:defRPr sz="1800"/>
            </a:lvl3pPr>
            <a:lvl4pPr marL="1828800" lvl="3" indent="-342900">
              <a:spcBef>
                <a:spcPts val="0"/>
              </a:spcBef>
              <a:spcAft>
                <a:spcPts val="0"/>
              </a:spcAft>
              <a:buSzPts val="1800"/>
              <a:buChar char="●"/>
              <a:defRPr sz="1800"/>
            </a:lvl4pPr>
            <a:lvl5pPr marL="2286000" lvl="4" indent="-342900">
              <a:spcBef>
                <a:spcPts val="0"/>
              </a:spcBef>
              <a:spcAft>
                <a:spcPts val="0"/>
              </a:spcAft>
              <a:buSzPts val="1800"/>
              <a:buChar char="○"/>
              <a:defRPr sz="1800"/>
            </a:lvl5pPr>
            <a:lvl6pPr marL="2743200" lvl="5" indent="-342900">
              <a:spcBef>
                <a:spcPts val="0"/>
              </a:spcBef>
              <a:spcAft>
                <a:spcPts val="0"/>
              </a:spcAft>
              <a:buSzPts val="1800"/>
              <a:buChar char="■"/>
              <a:defRPr sz="1800"/>
            </a:lvl6pPr>
            <a:lvl7pPr marL="3200400" lvl="6" indent="-342900">
              <a:spcBef>
                <a:spcPts val="0"/>
              </a:spcBef>
              <a:spcAft>
                <a:spcPts val="0"/>
              </a:spcAft>
              <a:buSzPts val="1800"/>
              <a:buChar char="●"/>
              <a:defRPr sz="1800"/>
            </a:lvl7pPr>
            <a:lvl8pPr marL="3657600" lvl="7" indent="-342900">
              <a:spcBef>
                <a:spcPts val="0"/>
              </a:spcBef>
              <a:spcAft>
                <a:spcPts val="0"/>
              </a:spcAft>
              <a:buSzPts val="1800"/>
              <a:buChar char="○"/>
              <a:defRPr sz="1800"/>
            </a:lvl8pPr>
            <a:lvl9pPr marL="4114800" lvl="8" indent="-342900">
              <a:spcBef>
                <a:spcPts val="0"/>
              </a:spcBef>
              <a:spcAft>
                <a:spcPts val="0"/>
              </a:spcAft>
              <a:buSzPts val="1800"/>
              <a:buChar char="■"/>
              <a:defRPr sz="1800"/>
            </a:lvl9pPr>
          </a:lstStyle>
          <a:p>
            <a:endParaRPr/>
          </a:p>
        </p:txBody>
      </p:sp>
      <p:sp>
        <p:nvSpPr>
          <p:cNvPr id="116" name="Google Shape;116;p6"/>
          <p:cNvSpPr txBox="1">
            <a:spLocks noGrp="1"/>
          </p:cNvSpPr>
          <p:nvPr>
            <p:ph type="body" idx="2"/>
          </p:nvPr>
        </p:nvSpPr>
        <p:spPr>
          <a:xfrm>
            <a:off x="3101652" y="1672300"/>
            <a:ext cx="2494200" cy="3155100"/>
          </a:xfrm>
          <a:prstGeom prst="rect">
            <a:avLst/>
          </a:prstGeom>
        </p:spPr>
        <p:txBody>
          <a:bodyPr spcFirstLastPara="1" wrap="square" lIns="91425" tIns="91425" rIns="91425" bIns="91425" anchor="t" anchorCtr="0">
            <a:noAutofit/>
          </a:bodyPr>
          <a:lstStyle>
            <a:lvl1pPr marL="457200" lvl="0" indent="-342900">
              <a:spcBef>
                <a:spcPts val="600"/>
              </a:spcBef>
              <a:spcAft>
                <a:spcPts val="0"/>
              </a:spcAft>
              <a:buSzPts val="1800"/>
              <a:buChar char="▹"/>
              <a:defRPr sz="1800"/>
            </a:lvl1pPr>
            <a:lvl2pPr marL="914400" lvl="1" indent="-342900">
              <a:spcBef>
                <a:spcPts val="0"/>
              </a:spcBef>
              <a:spcAft>
                <a:spcPts val="0"/>
              </a:spcAft>
              <a:buSzPts val="1800"/>
              <a:buChar char="￭"/>
              <a:defRPr sz="1800"/>
            </a:lvl2pPr>
            <a:lvl3pPr marL="1371600" lvl="2" indent="-342900">
              <a:spcBef>
                <a:spcPts val="0"/>
              </a:spcBef>
              <a:spcAft>
                <a:spcPts val="0"/>
              </a:spcAft>
              <a:buSzPts val="1800"/>
              <a:buChar char="⬝"/>
              <a:defRPr sz="1800"/>
            </a:lvl3pPr>
            <a:lvl4pPr marL="1828800" lvl="3" indent="-342900">
              <a:spcBef>
                <a:spcPts val="0"/>
              </a:spcBef>
              <a:spcAft>
                <a:spcPts val="0"/>
              </a:spcAft>
              <a:buSzPts val="1800"/>
              <a:buChar char="●"/>
              <a:defRPr sz="1800"/>
            </a:lvl4pPr>
            <a:lvl5pPr marL="2286000" lvl="4" indent="-342900">
              <a:spcBef>
                <a:spcPts val="0"/>
              </a:spcBef>
              <a:spcAft>
                <a:spcPts val="0"/>
              </a:spcAft>
              <a:buSzPts val="1800"/>
              <a:buChar char="○"/>
              <a:defRPr sz="1800"/>
            </a:lvl5pPr>
            <a:lvl6pPr marL="2743200" lvl="5" indent="-342900">
              <a:spcBef>
                <a:spcPts val="0"/>
              </a:spcBef>
              <a:spcAft>
                <a:spcPts val="0"/>
              </a:spcAft>
              <a:buSzPts val="1800"/>
              <a:buChar char="■"/>
              <a:defRPr sz="1800"/>
            </a:lvl6pPr>
            <a:lvl7pPr marL="3200400" lvl="6" indent="-342900">
              <a:spcBef>
                <a:spcPts val="0"/>
              </a:spcBef>
              <a:spcAft>
                <a:spcPts val="0"/>
              </a:spcAft>
              <a:buSzPts val="1800"/>
              <a:buChar char="●"/>
              <a:defRPr sz="1800"/>
            </a:lvl7pPr>
            <a:lvl8pPr marL="3657600" lvl="7" indent="-342900">
              <a:spcBef>
                <a:spcPts val="0"/>
              </a:spcBef>
              <a:spcAft>
                <a:spcPts val="0"/>
              </a:spcAft>
              <a:buSzPts val="1800"/>
              <a:buChar char="○"/>
              <a:defRPr sz="1800"/>
            </a:lvl8pPr>
            <a:lvl9pPr marL="4114800" lvl="8" indent="-342900">
              <a:spcBef>
                <a:spcPts val="0"/>
              </a:spcBef>
              <a:spcAft>
                <a:spcPts val="0"/>
              </a:spcAft>
              <a:buSzPts val="1800"/>
              <a:buChar char="■"/>
              <a:defRPr sz="1800"/>
            </a:lvl9pPr>
          </a:lstStyle>
          <a:p>
            <a:endParaRPr/>
          </a:p>
        </p:txBody>
      </p:sp>
      <p:sp>
        <p:nvSpPr>
          <p:cNvPr id="117" name="Google Shape;117;p6"/>
          <p:cNvSpPr txBox="1">
            <a:spLocks noGrp="1"/>
          </p:cNvSpPr>
          <p:nvPr>
            <p:ph type="sldNum" idx="12"/>
          </p:nvPr>
        </p:nvSpPr>
        <p:spPr>
          <a:xfrm>
            <a:off x="8507700" y="4591250"/>
            <a:ext cx="610320" cy="534093"/>
          </a:xfrm>
          <a:prstGeom prst="rect">
            <a:avLst/>
          </a:prstGeom>
        </p:spPr>
        <p:txBody>
          <a:bodyPr spcFirstLastPara="1" wrap="square" lIns="91425" tIns="91425" rIns="91425" bIns="91425" anchor="ctr" anchorCtr="0">
            <a:noAutofit/>
          </a:bodyPr>
          <a:lstStyle>
            <a:lvl1pPr lvl="0">
              <a:buNone/>
              <a:defRPr sz="1600">
                <a:solidFill>
                  <a:schemeClr val="tx2">
                    <a:lumMod val="90000"/>
                    <a:lumOff val="10000"/>
                  </a:schemeClr>
                </a:solidFill>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lgn="ctr"/>
            <a:fld id="{00000000-1234-1234-1234-123412341234}" type="slidenum">
              <a:rPr lang="en" smtClean="0"/>
              <a:pPr algn="ctr"/>
              <a:t>‹#›</a:t>
            </a:fld>
            <a:endParaRPr lang="en"/>
          </a:p>
        </p:txBody>
      </p:sp>
      <p:pic>
        <p:nvPicPr>
          <p:cNvPr id="6" name="Picture 4" descr="Kết quả hình ảnh cho bộ thông tin truyền thông logo">
            <a:extLst>
              <a:ext uri="{FF2B5EF4-FFF2-40B4-BE49-F238E27FC236}">
                <a16:creationId xmlns:a16="http://schemas.microsoft.com/office/drawing/2014/main" id="{94D0CBB9-7B98-4C61-AF81-39F23EB3D517}"/>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20198" t="12381" r="22073" b="13172"/>
          <a:stretch/>
        </p:blipFill>
        <p:spPr bwMode="auto">
          <a:xfrm>
            <a:off x="8471116" y="0"/>
            <a:ext cx="673768" cy="662647"/>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Kết quả hình ảnh cho ptit&quot;">
            <a:extLst>
              <a:ext uri="{FF2B5EF4-FFF2-40B4-BE49-F238E27FC236}">
                <a16:creationId xmlns:a16="http://schemas.microsoft.com/office/drawing/2014/main" id="{FD4B11CE-3C98-4BD5-A76B-BC5DEB21C149}"/>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8507700" y="745356"/>
            <a:ext cx="636300" cy="7272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 1 column" type="tx">
  <p:cSld name="Title + 1 column">
    <p:spTree>
      <p:nvGrpSpPr>
        <p:cNvPr id="1" name="Shape 83"/>
        <p:cNvGrpSpPr/>
        <p:nvPr/>
      </p:nvGrpSpPr>
      <p:grpSpPr>
        <a:xfrm>
          <a:off x="0" y="0"/>
          <a:ext cx="0" cy="0"/>
          <a:chOff x="0" y="0"/>
          <a:chExt cx="0" cy="0"/>
        </a:xfrm>
      </p:grpSpPr>
      <p:sp>
        <p:nvSpPr>
          <p:cNvPr id="85" name="Google Shape;85;p5"/>
          <p:cNvSpPr txBox="1">
            <a:spLocks noGrp="1"/>
          </p:cNvSpPr>
          <p:nvPr>
            <p:ph type="sldNum" idx="12"/>
          </p:nvPr>
        </p:nvSpPr>
        <p:spPr>
          <a:xfrm>
            <a:off x="8614610" y="4716378"/>
            <a:ext cx="529389" cy="427121"/>
          </a:xfrm>
          <a:prstGeom prst="rect">
            <a:avLst/>
          </a:prstGeom>
        </p:spPr>
        <p:txBody>
          <a:bodyPr spcFirstLastPara="1" wrap="square" lIns="91425" tIns="91425" rIns="91425" bIns="91425" anchor="ctr" anchorCtr="0">
            <a:noAutofit/>
          </a:bodyPr>
          <a:lstStyle>
            <a:lvl1pPr lvl="0">
              <a:buNone/>
              <a:defRPr sz="1600">
                <a:solidFill>
                  <a:schemeClr val="tx2">
                    <a:lumMod val="90000"/>
                    <a:lumOff val="10000"/>
                  </a:schemeClr>
                </a:solidFill>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lgn="ctr"/>
            <a:fld id="{00000000-1234-1234-1234-123412341234}" type="slidenum">
              <a:rPr lang="en" smtClean="0"/>
              <a:pPr algn="ctr"/>
              <a:t>‹#›</a:t>
            </a:fld>
            <a:endParaRPr lang="en"/>
          </a:p>
        </p:txBody>
      </p:sp>
      <p:sp>
        <p:nvSpPr>
          <p:cNvPr id="87" name="Google Shape;87;p5"/>
          <p:cNvSpPr txBox="1">
            <a:spLocks noGrp="1"/>
          </p:cNvSpPr>
          <p:nvPr>
            <p:ph type="title"/>
          </p:nvPr>
        </p:nvSpPr>
        <p:spPr>
          <a:xfrm>
            <a:off x="457200" y="586975"/>
            <a:ext cx="5138700" cy="857400"/>
          </a:xfrm>
          <a:prstGeom prst="rect">
            <a:avLst/>
          </a:prstGeom>
        </p:spPr>
        <p:txBody>
          <a:bodyPr spcFirstLastPara="1" wrap="square" lIns="91425" tIns="91425" rIns="91425" bIns="91425" anchor="b"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88" name="Google Shape;88;p5"/>
          <p:cNvSpPr txBox="1">
            <a:spLocks noGrp="1"/>
          </p:cNvSpPr>
          <p:nvPr>
            <p:ph type="body" idx="1"/>
          </p:nvPr>
        </p:nvSpPr>
        <p:spPr>
          <a:xfrm>
            <a:off x="457200" y="1657350"/>
            <a:ext cx="5138700" cy="3180900"/>
          </a:xfrm>
          <a:prstGeom prst="rect">
            <a:avLst/>
          </a:prstGeom>
        </p:spPr>
        <p:txBody>
          <a:bodyPr spcFirstLastPara="1" wrap="square" lIns="91425" tIns="91425" rIns="91425" bIns="91425" anchor="t" anchorCtr="0">
            <a:noAutofit/>
          </a:bodyPr>
          <a:lstStyle>
            <a:lvl1pPr marL="457200" lvl="0" indent="-381000">
              <a:spcBef>
                <a:spcPts val="600"/>
              </a:spcBef>
              <a:spcAft>
                <a:spcPts val="0"/>
              </a:spcAft>
              <a:buSzPts val="2400"/>
              <a:buChar char="▹"/>
              <a:defRPr/>
            </a:lvl1pPr>
            <a:lvl2pPr marL="914400" lvl="1" indent="-381000">
              <a:spcBef>
                <a:spcPts val="0"/>
              </a:spcBef>
              <a:spcAft>
                <a:spcPts val="0"/>
              </a:spcAft>
              <a:buSzPts val="2400"/>
              <a:buChar char="￭"/>
              <a:defRPr/>
            </a:lvl2pPr>
            <a:lvl3pPr marL="1371600" lvl="2" indent="-381000">
              <a:spcBef>
                <a:spcPts val="0"/>
              </a:spcBef>
              <a:spcAft>
                <a:spcPts val="0"/>
              </a:spcAft>
              <a:buSzPts val="2400"/>
              <a:buChar char="⬝"/>
              <a:defRPr/>
            </a:lvl3pPr>
            <a:lvl4pPr marL="1828800" lvl="3" indent="-381000">
              <a:spcBef>
                <a:spcPts val="0"/>
              </a:spcBef>
              <a:spcAft>
                <a:spcPts val="0"/>
              </a:spcAft>
              <a:buSzPts val="2400"/>
              <a:buChar char="●"/>
              <a:defRPr/>
            </a:lvl4pPr>
            <a:lvl5pPr marL="2286000" lvl="4" indent="-381000">
              <a:spcBef>
                <a:spcPts val="0"/>
              </a:spcBef>
              <a:spcAft>
                <a:spcPts val="0"/>
              </a:spcAft>
              <a:buSzPts val="2400"/>
              <a:buChar char="○"/>
              <a:defRPr/>
            </a:lvl5pPr>
            <a:lvl6pPr marL="2743200" lvl="5" indent="-381000">
              <a:spcBef>
                <a:spcPts val="0"/>
              </a:spcBef>
              <a:spcAft>
                <a:spcPts val="0"/>
              </a:spcAft>
              <a:buSzPts val="2400"/>
              <a:buChar char="■"/>
              <a:defRPr/>
            </a:lvl6pPr>
            <a:lvl7pPr marL="3200400" lvl="6" indent="-381000">
              <a:spcBef>
                <a:spcPts val="0"/>
              </a:spcBef>
              <a:spcAft>
                <a:spcPts val="0"/>
              </a:spcAft>
              <a:buSzPts val="2400"/>
              <a:buChar char="●"/>
              <a:defRPr/>
            </a:lvl7pPr>
            <a:lvl8pPr marL="3657600" lvl="7" indent="-381000">
              <a:spcBef>
                <a:spcPts val="0"/>
              </a:spcBef>
              <a:spcAft>
                <a:spcPts val="0"/>
              </a:spcAft>
              <a:buSzPts val="2400"/>
              <a:buChar char="○"/>
              <a:defRPr/>
            </a:lvl8pPr>
            <a:lvl9pPr marL="4114800" lvl="8" indent="-381000">
              <a:spcBef>
                <a:spcPts val="0"/>
              </a:spcBef>
              <a:spcAft>
                <a:spcPts val="0"/>
              </a:spcAft>
              <a:buSzPts val="2400"/>
              <a:buChar char="■"/>
              <a:defRPr/>
            </a:lvl9pPr>
          </a:lstStyle>
          <a:p>
            <a:endParaRPr/>
          </a:p>
        </p:txBody>
      </p:sp>
      <p:pic>
        <p:nvPicPr>
          <p:cNvPr id="5" name="Picture 4" descr="Kết quả hình ảnh cho bộ thông tin truyền thông logo">
            <a:extLst>
              <a:ext uri="{FF2B5EF4-FFF2-40B4-BE49-F238E27FC236}">
                <a16:creationId xmlns:a16="http://schemas.microsoft.com/office/drawing/2014/main" id="{64E66194-0422-4F75-AA00-AB5831E81890}"/>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20198" t="12381" r="22073" b="13172"/>
          <a:stretch/>
        </p:blipFill>
        <p:spPr bwMode="auto">
          <a:xfrm>
            <a:off x="8471116" y="0"/>
            <a:ext cx="673768" cy="66264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Kết quả hình ảnh cho ptit&quot;">
            <a:extLst>
              <a:ext uri="{FF2B5EF4-FFF2-40B4-BE49-F238E27FC236}">
                <a16:creationId xmlns:a16="http://schemas.microsoft.com/office/drawing/2014/main" id="{04E0D6A3-34E2-4BB7-8DFD-32050F0C29B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8507700" y="745356"/>
            <a:ext cx="636300" cy="7272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uk-UA" smtClean="0"/>
              <a:t>‹#›</a:t>
            </a:fld>
            <a:endParaRPr lang="uk-UA"/>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with Picture">
    <p:spTree>
      <p:nvGrpSpPr>
        <p:cNvPr id="1" name=""/>
        <p:cNvGrpSpPr/>
        <p:nvPr/>
      </p:nvGrpSpPr>
      <p:grpSpPr>
        <a:xfrm>
          <a:off x="0" y="0"/>
          <a:ext cx="0" cy="0"/>
          <a:chOff x="0" y="0"/>
          <a:chExt cx="0" cy="0"/>
        </a:xfrm>
      </p:grpSpPr>
      <p:sp>
        <p:nvSpPr>
          <p:cNvPr id="2" name="Title 1"/>
          <p:cNvSpPr>
            <a:spLocks noGrp="1"/>
          </p:cNvSpPr>
          <p:nvPr>
            <p:ph type="ctrTitle"/>
          </p:nvPr>
        </p:nvSpPr>
        <p:spPr>
          <a:xfrm>
            <a:off x="363539" y="2514601"/>
            <a:ext cx="8416925" cy="1102519"/>
          </a:xfrm>
        </p:spPr>
        <p:txBody>
          <a:bodyPr/>
          <a:lstStyle/>
          <a:p>
            <a:r>
              <a:rPr lang="en-US"/>
              <a:t>Click to edit Master title style</a:t>
            </a:r>
            <a:endParaRPr dirty="0"/>
          </a:p>
        </p:txBody>
      </p:sp>
      <p:sp>
        <p:nvSpPr>
          <p:cNvPr id="3" name="Subtitle 2"/>
          <p:cNvSpPr>
            <a:spLocks noGrp="1"/>
          </p:cNvSpPr>
          <p:nvPr>
            <p:ph type="subTitle" idx="1"/>
          </p:nvPr>
        </p:nvSpPr>
        <p:spPr>
          <a:xfrm>
            <a:off x="363539" y="3578272"/>
            <a:ext cx="8416925" cy="729503"/>
          </a:xfrm>
        </p:spPr>
        <p:txBody>
          <a:bodyPr>
            <a:normAutofit/>
          </a:bodyPr>
          <a:lstStyle>
            <a:lvl1pPr marL="0" indent="0" algn="ctr">
              <a:spcBef>
                <a:spcPts val="300"/>
              </a:spcBef>
              <a:buNone/>
              <a:defRPr sz="18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uk-UA" smtClean="0"/>
              <a:t>‹#›</a:t>
            </a:fld>
            <a:endParaRPr lang="uk-UA"/>
          </a:p>
        </p:txBody>
      </p:sp>
      <p:sp>
        <p:nvSpPr>
          <p:cNvPr id="9" name="Picture Placeholder 2"/>
          <p:cNvSpPr>
            <a:spLocks noGrp="1"/>
          </p:cNvSpPr>
          <p:nvPr>
            <p:ph type="pic" idx="13"/>
          </p:nvPr>
        </p:nvSpPr>
        <p:spPr>
          <a:xfrm>
            <a:off x="370980" y="272653"/>
            <a:ext cx="8402040" cy="2127647"/>
          </a:xfrm>
          <a:ln w="3175">
            <a:solidFill>
              <a:schemeClr val="bg1"/>
            </a:solidFill>
          </a:ln>
          <a:effectLst>
            <a:outerShdw blurRad="63500" sx="100500" sy="100500" algn="ctr" rotWithShape="0">
              <a:prstClr val="black">
                <a:alpha val="50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49276" y="1802359"/>
            <a:ext cx="8056563" cy="1021556"/>
          </a:xfrm>
        </p:spPr>
        <p:txBody>
          <a:bodyPr anchor="b" anchorCtr="0"/>
          <a:lstStyle>
            <a:lvl1pPr algn="ctr">
              <a:defRPr sz="4600" b="0" cap="none" baseline="0"/>
            </a:lvl1pPr>
          </a:lstStyle>
          <a:p>
            <a:r>
              <a:rPr lang="en-US"/>
              <a:t>Click to edit Master title style</a:t>
            </a:r>
            <a:endParaRPr/>
          </a:p>
        </p:txBody>
      </p:sp>
      <p:sp>
        <p:nvSpPr>
          <p:cNvPr id="3" name="Text Placeholder 2"/>
          <p:cNvSpPr>
            <a:spLocks noGrp="1"/>
          </p:cNvSpPr>
          <p:nvPr>
            <p:ph type="body" idx="1"/>
          </p:nvPr>
        </p:nvSpPr>
        <p:spPr>
          <a:xfrm>
            <a:off x="549276" y="2802004"/>
            <a:ext cx="8056563" cy="1125140"/>
          </a:xfrm>
        </p:spPr>
        <p:txBody>
          <a:bodyPr anchor="t" anchorCtr="0">
            <a:normAutofit/>
          </a:bodyPr>
          <a:lstStyle>
            <a:lvl1pPr marL="0" indent="0" algn="ctr">
              <a:spcBef>
                <a:spcPts val="300"/>
              </a:spcBef>
              <a:buNone/>
              <a:defRPr sz="18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uk-UA" smtClean="0"/>
              <a:t>‹#›</a:t>
            </a:fld>
            <a:endParaRPr lang="uk-UA"/>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9275" y="80682"/>
            <a:ext cx="8042276" cy="1002717"/>
          </a:xfrm>
        </p:spPr>
        <p:txBody>
          <a:bodyPr/>
          <a:lstStyle/>
          <a:p>
            <a:r>
              <a:rPr lang="en-US"/>
              <a:t>Click to edit Master title style</a:t>
            </a:r>
            <a:endParaRPr/>
          </a:p>
        </p:txBody>
      </p:sp>
      <p:sp>
        <p:nvSpPr>
          <p:cNvPr id="3" name="Content Placeholder 2"/>
          <p:cNvSpPr>
            <a:spLocks noGrp="1"/>
          </p:cNvSpPr>
          <p:nvPr>
            <p:ph sz="half" idx="1"/>
          </p:nvPr>
        </p:nvSpPr>
        <p:spPr>
          <a:xfrm>
            <a:off x="549275" y="1200151"/>
            <a:ext cx="3840480" cy="3257550"/>
          </a:xfrm>
        </p:spPr>
        <p:txBody>
          <a:bodyPr>
            <a:normAutofit/>
          </a:bodyPr>
          <a:lstStyle>
            <a:lvl1pPr>
              <a:spcBef>
                <a:spcPts val="1600"/>
              </a:spcBef>
              <a:defRPr sz="20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Content Placeholder 3"/>
          <p:cNvSpPr>
            <a:spLocks noGrp="1"/>
          </p:cNvSpPr>
          <p:nvPr>
            <p:ph sz="half" idx="2"/>
          </p:nvPr>
        </p:nvSpPr>
        <p:spPr>
          <a:xfrm>
            <a:off x="4751071" y="1200151"/>
            <a:ext cx="3840480" cy="3257550"/>
          </a:xfrm>
        </p:spPr>
        <p:txBody>
          <a:bodyPr>
            <a:normAutofit/>
          </a:bodyPr>
          <a:lstStyle>
            <a:lvl1pPr>
              <a:spcBef>
                <a:spcPts val="1600"/>
              </a:spcBef>
              <a:defRPr sz="20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uk-UA" smtClean="0"/>
              <a:t>‹#›</a:t>
            </a:fld>
            <a:endParaRPr lang="uk-UA"/>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49274" y="80682"/>
            <a:ext cx="8042276" cy="1002717"/>
          </a:xfrm>
        </p:spPr>
        <p:txBody>
          <a:bodyPr/>
          <a:lstStyle>
            <a:lvl1pPr>
              <a:defRPr/>
            </a:lvl1pPr>
          </a:lstStyle>
          <a:p>
            <a:r>
              <a:rPr lang="en-US"/>
              <a:t>Click to edit Master title style</a:t>
            </a:r>
            <a:endParaRPr/>
          </a:p>
        </p:txBody>
      </p:sp>
      <p:sp>
        <p:nvSpPr>
          <p:cNvPr id="3" name="Text Placeholder 2"/>
          <p:cNvSpPr>
            <a:spLocks noGrp="1"/>
          </p:cNvSpPr>
          <p:nvPr>
            <p:ph type="body" idx="1"/>
          </p:nvPr>
        </p:nvSpPr>
        <p:spPr>
          <a:xfrm>
            <a:off x="549274" y="1089919"/>
            <a:ext cx="3840480" cy="563165"/>
          </a:xfrm>
        </p:spPr>
        <p:txBody>
          <a:bodyPr anchor="b">
            <a:noAutofit/>
          </a:bodyPr>
          <a:lstStyle>
            <a:lvl1pPr marL="0" indent="0" algn="ctr">
              <a:spcBef>
                <a:spcPts val="0"/>
              </a:spcBef>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49274" y="1760562"/>
            <a:ext cx="3840480" cy="2697139"/>
          </a:xfrm>
        </p:spPr>
        <p:txBody>
          <a:bodyPr>
            <a:normAutofit/>
          </a:bodyPr>
          <a:lstStyle>
            <a:lvl1pPr>
              <a:spcBef>
                <a:spcPts val="1600"/>
              </a:spcBef>
              <a:defRPr sz="20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Text Placeholder 4"/>
          <p:cNvSpPr>
            <a:spLocks noGrp="1"/>
          </p:cNvSpPr>
          <p:nvPr>
            <p:ph type="body" sz="quarter" idx="3"/>
          </p:nvPr>
        </p:nvSpPr>
        <p:spPr>
          <a:xfrm>
            <a:off x="4751070" y="1089919"/>
            <a:ext cx="3840480" cy="563165"/>
          </a:xfrm>
        </p:spPr>
        <p:txBody>
          <a:bodyPr anchor="b">
            <a:noAutofit/>
          </a:bodyPr>
          <a:lstStyle>
            <a:lvl1pPr marL="0" indent="0" algn="ctr">
              <a:spcBef>
                <a:spcPts val="0"/>
              </a:spcBef>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751070" y="1760562"/>
            <a:ext cx="3840480" cy="2697139"/>
          </a:xfrm>
        </p:spPr>
        <p:txBody>
          <a:bodyPr>
            <a:normAutofit/>
          </a:bodyPr>
          <a:lstStyle>
            <a:lvl1pPr>
              <a:spcBef>
                <a:spcPts val="1600"/>
              </a:spcBef>
              <a:defRPr sz="20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uk-UA" smtClean="0"/>
              <a:t>‹#›</a:t>
            </a:fld>
            <a:endParaRPr lang="uk-UA"/>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uk-UA" smtClean="0"/>
              <a:t>‹#›</a:t>
            </a:fld>
            <a:endParaRPr lang="uk-UA"/>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33399" y="458904"/>
            <a:ext cx="3840480" cy="871538"/>
          </a:xfrm>
        </p:spPr>
        <p:txBody>
          <a:bodyPr anchor="b"/>
          <a:lstStyle>
            <a:lvl1pPr algn="ctr">
              <a:defRPr sz="3600" b="0"/>
            </a:lvl1pPr>
          </a:lstStyle>
          <a:p>
            <a:r>
              <a:rPr lang="en-US"/>
              <a:t>Click to edit Master title style</a:t>
            </a:r>
            <a:endParaRPr/>
          </a:p>
        </p:txBody>
      </p:sp>
      <p:sp>
        <p:nvSpPr>
          <p:cNvPr id="3" name="Content Placeholder 2"/>
          <p:cNvSpPr>
            <a:spLocks noGrp="1"/>
          </p:cNvSpPr>
          <p:nvPr>
            <p:ph idx="1"/>
          </p:nvPr>
        </p:nvSpPr>
        <p:spPr>
          <a:xfrm>
            <a:off x="4742824" y="276225"/>
            <a:ext cx="3840480" cy="4181475"/>
          </a:xfrm>
        </p:spPr>
        <p:txBody>
          <a:bodyPr>
            <a:normAutofit/>
          </a:bodyPr>
          <a:lstStyle>
            <a:lvl1pPr>
              <a:spcBef>
                <a:spcPts val="2000"/>
              </a:spcBef>
              <a:defRPr sz="2200"/>
            </a:lvl1pPr>
            <a:lvl2pPr>
              <a:defRPr sz="2000"/>
            </a:lvl2pPr>
            <a:lvl3pPr>
              <a:defRPr sz="18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Text Placeholder 3"/>
          <p:cNvSpPr>
            <a:spLocks noGrp="1"/>
          </p:cNvSpPr>
          <p:nvPr>
            <p:ph type="body" sz="half" idx="2"/>
          </p:nvPr>
        </p:nvSpPr>
        <p:spPr>
          <a:xfrm>
            <a:off x="533399" y="1340892"/>
            <a:ext cx="3840480" cy="2790114"/>
          </a:xfrm>
        </p:spPr>
        <p:txBody>
          <a:bodyPr>
            <a:normAutofit/>
          </a:bodyPr>
          <a:lstStyle>
            <a:lvl1pPr marL="0" indent="0" algn="ctr">
              <a:spcBef>
                <a:spcPts val="6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uk-UA" smtClean="0"/>
              <a:t>‹#›</a:t>
            </a:fld>
            <a:endParaRPr lang="uk-UA"/>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49275" y="80682"/>
            <a:ext cx="8042276" cy="1002717"/>
          </a:xfrm>
          <a:prstGeom prst="rect">
            <a:avLst/>
          </a:prstGeom>
        </p:spPr>
        <p:txBody>
          <a:bodyPr vert="horz" lIns="91440" tIns="45720" rIns="91440" bIns="45720" rtlCol="0" anchor="b" anchorCtr="0">
            <a:noAutofit/>
          </a:bodyPr>
          <a:lstStyle/>
          <a:p>
            <a:r>
              <a:rPr lang="en-US"/>
              <a:t>Click to edit Master title style</a:t>
            </a:r>
            <a:endParaRPr/>
          </a:p>
        </p:txBody>
      </p:sp>
      <p:sp>
        <p:nvSpPr>
          <p:cNvPr id="3" name="Text Placeholder 2"/>
          <p:cNvSpPr>
            <a:spLocks noGrp="1"/>
          </p:cNvSpPr>
          <p:nvPr>
            <p:ph type="body" idx="1"/>
          </p:nvPr>
        </p:nvSpPr>
        <p:spPr>
          <a:xfrm>
            <a:off x="549275" y="1200151"/>
            <a:ext cx="8042276" cy="325755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2"/>
          </p:nvPr>
        </p:nvSpPr>
        <p:spPr>
          <a:xfrm>
            <a:off x="5629835" y="4706751"/>
            <a:ext cx="2133600" cy="273844"/>
          </a:xfrm>
          <a:prstGeom prst="rect">
            <a:avLst/>
          </a:prstGeom>
        </p:spPr>
        <p:txBody>
          <a:bodyPr vert="horz" lIns="91440" tIns="45720" rIns="91440" bIns="45720" rtlCol="0" anchor="ctr"/>
          <a:lstStyle>
            <a:lvl1pPr algn="r">
              <a:defRPr sz="1200">
                <a:solidFill>
                  <a:schemeClr val="bg1"/>
                </a:solidFill>
              </a:defRPr>
            </a:lvl1pPr>
          </a:lstStyle>
          <a:p>
            <a:endParaRPr lang="en-US"/>
          </a:p>
        </p:txBody>
      </p:sp>
      <p:sp>
        <p:nvSpPr>
          <p:cNvPr id="5" name="Footer Placeholder 4"/>
          <p:cNvSpPr>
            <a:spLocks noGrp="1"/>
          </p:cNvSpPr>
          <p:nvPr>
            <p:ph type="ftr" sz="quarter" idx="3"/>
          </p:nvPr>
        </p:nvSpPr>
        <p:spPr>
          <a:xfrm>
            <a:off x="264459" y="4706751"/>
            <a:ext cx="4840941" cy="273844"/>
          </a:xfrm>
          <a:prstGeom prst="rect">
            <a:avLst/>
          </a:prstGeom>
        </p:spPr>
        <p:txBody>
          <a:bodyPr vert="horz" lIns="91440" tIns="45720" rIns="91440" bIns="45720" rtlCol="0" anchor="ctr"/>
          <a:lstStyle>
            <a:lvl1pPr algn="l">
              <a:defRPr sz="1200">
                <a:solidFill>
                  <a:schemeClr val="bg1"/>
                </a:solidFill>
              </a:defRPr>
            </a:lvl1pPr>
          </a:lstStyle>
          <a:p>
            <a:endParaRPr lang="en-US"/>
          </a:p>
        </p:txBody>
      </p:sp>
      <p:sp>
        <p:nvSpPr>
          <p:cNvPr id="6" name="Slide Number Placeholder 5"/>
          <p:cNvSpPr>
            <a:spLocks noGrp="1"/>
          </p:cNvSpPr>
          <p:nvPr>
            <p:ph type="sldNum" sz="quarter" idx="4"/>
          </p:nvPr>
        </p:nvSpPr>
        <p:spPr>
          <a:xfrm>
            <a:off x="7897906" y="4706751"/>
            <a:ext cx="990600" cy="273844"/>
          </a:xfrm>
          <a:prstGeom prst="rect">
            <a:avLst/>
          </a:prstGeom>
        </p:spPr>
        <p:txBody>
          <a:bodyPr vert="horz" lIns="91440" tIns="45720" rIns="91440" bIns="45720" rtlCol="0" anchor="ctr"/>
          <a:lstStyle>
            <a:lvl1pPr algn="r">
              <a:defRPr sz="3600">
                <a:solidFill>
                  <a:schemeClr val="bg1"/>
                </a:solidFill>
              </a:defRPr>
            </a:lvl1pPr>
          </a:lstStyle>
          <a:p>
            <a:pPr marL="0" lvl="0" indent="0" algn="ctr" rtl="0">
              <a:spcBef>
                <a:spcPts val="0"/>
              </a:spcBef>
              <a:spcAft>
                <a:spcPts val="0"/>
              </a:spcAft>
              <a:buNone/>
            </a:pPr>
            <a:fld id="{00000000-1234-1234-1234-123412341234}" type="slidenum">
              <a:rPr lang="uk-UA" smtClean="0"/>
              <a:t>‹#›</a:t>
            </a:fld>
            <a:endParaRPr lang="uk-UA"/>
          </a:p>
        </p:txBody>
      </p:sp>
    </p:spTree>
  </p:cSld>
  <p:clrMap bg1="lt1" tx1="dk1" bg2="lt2" tx2="dk2" accent1="accent1" accent2="accent2" accent3="accent3" accent4="accent4" accent5="accent5" accent6="accent6" hlink="hlink" folHlink="folHlink"/>
  <p:sldLayoutIdLst>
    <p:sldLayoutId id="2147483782" r:id="rId1"/>
    <p:sldLayoutId id="2147483783" r:id="rId2"/>
    <p:sldLayoutId id="2147483784" r:id="rId3"/>
    <p:sldLayoutId id="2147483785" r:id="rId4"/>
    <p:sldLayoutId id="2147483786" r:id="rId5"/>
    <p:sldLayoutId id="2147483787" r:id="rId6"/>
    <p:sldLayoutId id="2147483788" r:id="rId7"/>
    <p:sldLayoutId id="2147483789" r:id="rId8"/>
    <p:sldLayoutId id="2147483790" r:id="rId9"/>
    <p:sldLayoutId id="2147483791" r:id="rId10"/>
    <p:sldLayoutId id="2147483792" r:id="rId11"/>
    <p:sldLayoutId id="2147483793" r:id="rId12"/>
    <p:sldLayoutId id="2147483794" r:id="rId13"/>
    <p:sldLayoutId id="2147483795" r:id="rId14"/>
    <p:sldLayoutId id="2147483796" r:id="rId15"/>
  </p:sldLayoutIdLst>
  <p:transition>
    <p:fade thruBlk="1"/>
  </p:transition>
  <p:hf hdr="0" dt="0"/>
  <p:txStyles>
    <p:titleStyle>
      <a:lvl1pPr algn="ctr" defTabSz="914400" rtl="0" eaLnBrk="1" latinLnBrk="0" hangingPunct="1">
        <a:spcBef>
          <a:spcPct val="0"/>
        </a:spcBef>
        <a:buNone/>
        <a:defRPr sz="4600" kern="1200">
          <a:solidFill>
            <a:schemeClr val="accent1"/>
          </a:solidFill>
          <a:latin typeface="+mj-lt"/>
          <a:ea typeface="+mj-ea"/>
          <a:cs typeface="+mj-cs"/>
        </a:defRPr>
      </a:lvl1pPr>
    </p:titleStyle>
    <p:bodyStyle>
      <a:lvl1pPr marL="349250" indent="-349250" algn="l" defTabSz="914400" rtl="0" eaLnBrk="1" latinLnBrk="0" hangingPunct="1">
        <a:spcBef>
          <a:spcPts val="2000"/>
        </a:spcBef>
        <a:buClr>
          <a:schemeClr val="accent1">
            <a:lumMod val="60000"/>
            <a:lumOff val="40000"/>
          </a:schemeClr>
        </a:buClr>
        <a:buSzPct val="110000"/>
        <a:buFont typeface="Wingdings 2" pitchFamily="18" charset="2"/>
        <a:buChar char=""/>
        <a:defRPr sz="2400" kern="1200">
          <a:solidFill>
            <a:schemeClr val="tx1">
              <a:lumMod val="65000"/>
              <a:lumOff val="35000"/>
            </a:schemeClr>
          </a:solidFill>
          <a:latin typeface="+mn-lt"/>
          <a:ea typeface="+mn-ea"/>
          <a:cs typeface="+mn-cs"/>
        </a:defRPr>
      </a:lvl1pPr>
      <a:lvl2pPr marL="685800" indent="-336550" algn="l" defTabSz="914400" rtl="0" eaLnBrk="1" latinLnBrk="0" hangingPunct="1">
        <a:spcBef>
          <a:spcPts val="600"/>
        </a:spcBef>
        <a:buClr>
          <a:schemeClr val="accent1">
            <a:lumMod val="75000"/>
          </a:schemeClr>
        </a:buClr>
        <a:buSzPct val="110000"/>
        <a:buFont typeface="Wingdings 2" pitchFamily="18" charset="2"/>
        <a:buChar char=""/>
        <a:defRPr sz="2200" kern="1200">
          <a:solidFill>
            <a:schemeClr val="tx1">
              <a:lumMod val="65000"/>
              <a:lumOff val="35000"/>
            </a:schemeClr>
          </a:solidFill>
          <a:latin typeface="+mn-lt"/>
          <a:ea typeface="+mn-ea"/>
          <a:cs typeface="+mn-cs"/>
        </a:defRPr>
      </a:lvl2pPr>
      <a:lvl3pPr marL="968375" indent="-282575" algn="l" defTabSz="914400" rtl="0" eaLnBrk="1" latinLnBrk="0" hangingPunct="1">
        <a:spcBef>
          <a:spcPts val="600"/>
        </a:spcBef>
        <a:buClr>
          <a:schemeClr val="accent1">
            <a:lumMod val="60000"/>
            <a:lumOff val="40000"/>
          </a:schemeClr>
        </a:buClr>
        <a:buSzPct val="110000"/>
        <a:buFont typeface="Wingdings 2" pitchFamily="18" charset="2"/>
        <a:buChar char=""/>
        <a:defRPr sz="2000" kern="1200">
          <a:solidFill>
            <a:schemeClr val="tx1">
              <a:lumMod val="65000"/>
              <a:lumOff val="35000"/>
            </a:schemeClr>
          </a:solidFill>
          <a:latin typeface="+mn-lt"/>
          <a:ea typeface="+mn-ea"/>
          <a:cs typeface="+mn-cs"/>
        </a:defRPr>
      </a:lvl3pPr>
      <a:lvl4pPr marL="1263650" indent="-295275" algn="l" defTabSz="914400" rtl="0" eaLnBrk="1" latinLnBrk="0" hangingPunct="1">
        <a:spcBef>
          <a:spcPts val="600"/>
        </a:spcBef>
        <a:buClr>
          <a:schemeClr val="accent1">
            <a:lumMod val="75000"/>
          </a:schemeClr>
        </a:buClr>
        <a:buSzPct val="110000"/>
        <a:buFont typeface="Wingdings 2" pitchFamily="18" charset="2"/>
        <a:buChar char=""/>
        <a:defRPr sz="1800" kern="1200">
          <a:solidFill>
            <a:schemeClr val="tx1">
              <a:lumMod val="65000"/>
              <a:lumOff val="35000"/>
            </a:schemeClr>
          </a:solidFill>
          <a:latin typeface="+mn-lt"/>
          <a:ea typeface="+mn-ea"/>
          <a:cs typeface="+mn-cs"/>
        </a:defRPr>
      </a:lvl4pPr>
      <a:lvl5pPr marL="1546225" indent="-282575" algn="l" defTabSz="914400" rtl="0" eaLnBrk="1" latinLnBrk="0" hangingPunct="1">
        <a:spcBef>
          <a:spcPts val="600"/>
        </a:spcBef>
        <a:buClr>
          <a:schemeClr val="accent1">
            <a:lumMod val="60000"/>
            <a:lumOff val="40000"/>
          </a:schemeClr>
        </a:buClr>
        <a:buSzPct val="110000"/>
        <a:buFont typeface="Wingdings 2" pitchFamily="18" charset="2"/>
        <a:buChar char=""/>
        <a:defRPr sz="1800" kern="1200">
          <a:solidFill>
            <a:schemeClr val="tx1">
              <a:lumMod val="65000"/>
              <a:lumOff val="35000"/>
            </a:schemeClr>
          </a:solidFill>
          <a:latin typeface="+mn-lt"/>
          <a:ea typeface="+mn-ea"/>
          <a:cs typeface="+mn-cs"/>
        </a:defRPr>
      </a:lvl5pPr>
      <a:lvl6pPr marL="1828800" indent="-282575" algn="l" defTabSz="914400" rtl="0" eaLnBrk="1" latinLnBrk="0" hangingPunct="1">
        <a:spcBef>
          <a:spcPct val="20000"/>
        </a:spcBef>
        <a:buClr>
          <a:schemeClr val="accent2"/>
        </a:buClr>
        <a:buSzPct val="110000"/>
        <a:buFont typeface="Wingdings 2" pitchFamily="18" charset="2"/>
        <a:buChar char=""/>
        <a:defRPr lang="en-US" sz="1800" kern="1200" dirty="0" smtClean="0">
          <a:solidFill>
            <a:schemeClr val="tx1">
              <a:lumMod val="65000"/>
              <a:lumOff val="35000"/>
            </a:schemeClr>
          </a:solidFill>
          <a:latin typeface="+mn-lt"/>
          <a:ea typeface="+mn-ea"/>
          <a:cs typeface="+mn-cs"/>
        </a:defRPr>
      </a:lvl6pPr>
      <a:lvl7pPr marL="2117725" indent="-282575" algn="l" defTabSz="914400" rtl="0" eaLnBrk="1" latinLnBrk="0" hangingPunct="1">
        <a:spcBef>
          <a:spcPct val="20000"/>
        </a:spcBef>
        <a:buClr>
          <a:schemeClr val="accent1">
            <a:lumMod val="60000"/>
            <a:lumOff val="40000"/>
          </a:schemeClr>
        </a:buClr>
        <a:buSzPct val="110000"/>
        <a:buFont typeface="Wingdings 2" pitchFamily="18" charset="2"/>
        <a:buChar char=""/>
        <a:defRPr lang="en-US" sz="1800" kern="1200" dirty="0" smtClean="0">
          <a:solidFill>
            <a:schemeClr val="tx1">
              <a:lumMod val="65000"/>
              <a:lumOff val="35000"/>
            </a:schemeClr>
          </a:solidFill>
          <a:latin typeface="+mn-lt"/>
          <a:ea typeface="+mn-ea"/>
          <a:cs typeface="+mn-cs"/>
        </a:defRPr>
      </a:lvl7pPr>
      <a:lvl8pPr marL="2398713" indent="-282575" algn="l" defTabSz="914400" rtl="0" eaLnBrk="1" latinLnBrk="0" hangingPunct="1">
        <a:spcBef>
          <a:spcPct val="20000"/>
        </a:spcBef>
        <a:buClr>
          <a:schemeClr val="accent2"/>
        </a:buClr>
        <a:buSzPct val="110000"/>
        <a:buFont typeface="Wingdings 2" pitchFamily="18" charset="2"/>
        <a:buChar char=""/>
        <a:defRPr lang="en-US" sz="1800" kern="1200" dirty="0" smtClean="0">
          <a:solidFill>
            <a:schemeClr val="tx1">
              <a:lumMod val="65000"/>
              <a:lumOff val="35000"/>
            </a:schemeClr>
          </a:solidFill>
          <a:latin typeface="+mn-lt"/>
          <a:ea typeface="+mn-ea"/>
          <a:cs typeface="+mn-cs"/>
        </a:defRPr>
      </a:lvl8pPr>
      <a:lvl9pPr marL="2689225" indent="-282575" algn="l" defTabSz="914400" rtl="0" eaLnBrk="1" latinLnBrk="0" hangingPunct="1">
        <a:spcBef>
          <a:spcPct val="20000"/>
        </a:spcBef>
        <a:buClr>
          <a:schemeClr val="accent1">
            <a:lumMod val="60000"/>
            <a:lumOff val="40000"/>
          </a:schemeClr>
        </a:buClr>
        <a:buSzPct val="110000"/>
        <a:buFont typeface="Wingdings 2" pitchFamily="18" charset="2"/>
        <a:buChar char=""/>
        <a:defRPr lang="en-US" sz="1800" kern="1200" dirty="0">
          <a:solidFill>
            <a:schemeClr val="tx1">
              <a:lumMod val="65000"/>
              <a:lumOff val="35000"/>
            </a:schemeClr>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3.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video" Target="../media/media1.avi"/><Relationship Id="rId1" Type="http://schemas.microsoft.com/office/2007/relationships/media" Target="../media/media1.avi"/><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5.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hyperlink" Target="https://www.youtube.com/watch?v=DM33agCKVE0&amp;t=21s" TargetMode="External"/><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13"/>
          <p:cNvSpPr txBox="1">
            <a:spLocks noGrp="1"/>
          </p:cNvSpPr>
          <p:nvPr>
            <p:ph type="ctrTitle"/>
          </p:nvPr>
        </p:nvSpPr>
        <p:spPr>
          <a:xfrm>
            <a:off x="719007" y="1167384"/>
            <a:ext cx="7731664" cy="3744973"/>
          </a:xfrm>
          <a:prstGeom prst="rect">
            <a:avLst/>
          </a:prstGeom>
        </p:spPr>
        <p:txBody>
          <a:bodyPr spcFirstLastPara="1" wrap="square" lIns="91425" tIns="91425" rIns="91425" bIns="91425" anchor="ctr" anchorCtr="0">
            <a:noAutofit/>
          </a:bodyPr>
          <a:lstStyle/>
          <a:p>
            <a:pPr lvl="0"/>
            <a:r>
              <a:rPr lang="en-US" sz="3600" dirty="0" err="1">
                <a:latin typeface="Times New Roman"/>
                <a:cs typeface="Times New Roman"/>
              </a:rPr>
              <a:t>Đề</a:t>
            </a:r>
            <a:r>
              <a:rPr lang="en-US" sz="3600" dirty="0">
                <a:latin typeface="Times New Roman"/>
                <a:cs typeface="Times New Roman"/>
              </a:rPr>
              <a:t> </a:t>
            </a:r>
            <a:r>
              <a:rPr lang="en-US" sz="3600" dirty="0" err="1">
                <a:latin typeface="Times New Roman"/>
                <a:cs typeface="Times New Roman"/>
              </a:rPr>
              <a:t>tài</a:t>
            </a:r>
            <a:r>
              <a:rPr lang="en-US" sz="3600" dirty="0">
                <a:latin typeface="Times New Roman"/>
                <a:cs typeface="Times New Roman"/>
              </a:rPr>
              <a:t> KHCN </a:t>
            </a:r>
            <a:r>
              <a:rPr lang="en-US" sz="3600" err="1">
                <a:latin typeface="Times New Roman"/>
                <a:cs typeface="Times New Roman"/>
              </a:rPr>
              <a:t>cấp</a:t>
            </a:r>
            <a:r>
              <a:rPr lang="en-US" sz="3600">
                <a:latin typeface="Times New Roman"/>
                <a:cs typeface="Times New Roman"/>
              </a:rPr>
              <a:t> Bộ TT&amp;TT:</a:t>
            </a:r>
            <a:br>
              <a:rPr lang="en-US" sz="3600" dirty="0">
                <a:latin typeface="Times New Roman"/>
                <a:cs typeface="Times New Roman"/>
              </a:rPr>
            </a:br>
            <a:br>
              <a:rPr lang="en-US" sz="3600" dirty="0">
                <a:latin typeface="Times New Roman"/>
                <a:cs typeface="Times New Roman"/>
              </a:rPr>
            </a:br>
            <a:r>
              <a:rPr lang="en-US" sz="2400" b="1" dirty="0" err="1">
                <a:latin typeface="Times New Roman"/>
                <a:cs typeface="Times New Roman"/>
              </a:rPr>
              <a:t>Nghiên</a:t>
            </a:r>
            <a:r>
              <a:rPr lang="en-US" sz="2400" b="1" dirty="0">
                <a:latin typeface="Times New Roman"/>
                <a:cs typeface="Times New Roman"/>
              </a:rPr>
              <a:t> </a:t>
            </a:r>
            <a:r>
              <a:rPr lang="en-US" sz="2400" b="1" dirty="0" err="1">
                <a:latin typeface="Times New Roman"/>
                <a:cs typeface="Times New Roman"/>
              </a:rPr>
              <a:t>cứu</a:t>
            </a:r>
            <a:r>
              <a:rPr lang="en-US" sz="2400" b="1" dirty="0">
                <a:latin typeface="Times New Roman"/>
                <a:cs typeface="Times New Roman"/>
              </a:rPr>
              <a:t>, </a:t>
            </a:r>
            <a:r>
              <a:rPr lang="en-US" sz="2400" b="1" dirty="0" err="1">
                <a:latin typeface="Times New Roman"/>
                <a:cs typeface="Times New Roman"/>
              </a:rPr>
              <a:t>thiết</a:t>
            </a:r>
            <a:r>
              <a:rPr lang="en-US" sz="2400" b="1" dirty="0">
                <a:latin typeface="Times New Roman"/>
                <a:cs typeface="Times New Roman"/>
              </a:rPr>
              <a:t> </a:t>
            </a:r>
            <a:r>
              <a:rPr lang="en-US" sz="2400" b="1" dirty="0" err="1">
                <a:latin typeface="Times New Roman"/>
                <a:cs typeface="Times New Roman"/>
              </a:rPr>
              <a:t>kế</a:t>
            </a:r>
            <a:r>
              <a:rPr lang="en-US" sz="2400" b="1" dirty="0">
                <a:latin typeface="Times New Roman"/>
                <a:cs typeface="Times New Roman"/>
              </a:rPr>
              <a:t> </a:t>
            </a:r>
            <a:r>
              <a:rPr lang="en-US" sz="2400" b="1" dirty="0" err="1">
                <a:latin typeface="Times New Roman"/>
                <a:cs typeface="Times New Roman"/>
              </a:rPr>
              <a:t>hệ</a:t>
            </a:r>
            <a:r>
              <a:rPr lang="en-US" sz="2400" b="1" dirty="0">
                <a:latin typeface="Times New Roman"/>
                <a:cs typeface="Times New Roman"/>
              </a:rPr>
              <a:t> </a:t>
            </a:r>
            <a:r>
              <a:rPr lang="en-US" sz="2400" b="1" dirty="0" err="1">
                <a:latin typeface="Times New Roman"/>
                <a:cs typeface="Times New Roman"/>
              </a:rPr>
              <a:t>thống</a:t>
            </a:r>
            <a:r>
              <a:rPr lang="en-US" sz="2400" b="1" dirty="0">
                <a:latin typeface="Times New Roman"/>
                <a:cs typeface="Times New Roman"/>
              </a:rPr>
              <a:t> </a:t>
            </a:r>
            <a:r>
              <a:rPr lang="en-US" sz="2400" b="1" dirty="0" err="1">
                <a:latin typeface="Times New Roman"/>
                <a:cs typeface="Times New Roman"/>
              </a:rPr>
              <a:t>chuyển</a:t>
            </a:r>
            <a:r>
              <a:rPr lang="en-US" sz="2400" b="1" dirty="0">
                <a:latin typeface="Times New Roman"/>
                <a:cs typeface="Times New Roman"/>
              </a:rPr>
              <a:t> </a:t>
            </a:r>
            <a:r>
              <a:rPr lang="en-US" sz="2400" b="1" dirty="0" err="1">
                <a:latin typeface="Times New Roman"/>
                <a:cs typeface="Times New Roman"/>
              </a:rPr>
              <a:t>đổi</a:t>
            </a:r>
            <a:r>
              <a:rPr lang="en-US" sz="2400" b="1" dirty="0">
                <a:latin typeface="Times New Roman"/>
                <a:cs typeface="Times New Roman"/>
              </a:rPr>
              <a:t> </a:t>
            </a:r>
            <a:r>
              <a:rPr lang="en-US" sz="2400" b="1" dirty="0" err="1">
                <a:latin typeface="Times New Roman"/>
                <a:cs typeface="Times New Roman"/>
              </a:rPr>
              <a:t>ngôn</a:t>
            </a:r>
            <a:r>
              <a:rPr lang="en-US" sz="2400" b="1" dirty="0">
                <a:latin typeface="Times New Roman"/>
                <a:cs typeface="Times New Roman"/>
              </a:rPr>
              <a:t> </a:t>
            </a:r>
            <a:r>
              <a:rPr lang="en-US" sz="2400" b="1" dirty="0" err="1">
                <a:latin typeface="Times New Roman"/>
                <a:cs typeface="Times New Roman"/>
              </a:rPr>
              <a:t>ngữ</a:t>
            </a:r>
            <a:r>
              <a:rPr lang="en-US" sz="2400" b="1" dirty="0">
                <a:latin typeface="Times New Roman"/>
                <a:cs typeface="Times New Roman"/>
              </a:rPr>
              <a:t> </a:t>
            </a:r>
            <a:r>
              <a:rPr lang="en-US" sz="2400" b="1" dirty="0" err="1">
                <a:latin typeface="Times New Roman"/>
                <a:cs typeface="Times New Roman"/>
              </a:rPr>
              <a:t>ký</a:t>
            </a:r>
            <a:r>
              <a:rPr lang="en-US" sz="2400" b="1" dirty="0">
                <a:latin typeface="Times New Roman"/>
                <a:cs typeface="Times New Roman"/>
              </a:rPr>
              <a:t> </a:t>
            </a:r>
            <a:r>
              <a:rPr lang="en-US" sz="2400" b="1" dirty="0" err="1">
                <a:latin typeface="Times New Roman"/>
                <a:cs typeface="Times New Roman"/>
              </a:rPr>
              <a:t>hiệu</a:t>
            </a:r>
            <a:r>
              <a:rPr lang="en-US" sz="2400" b="1" dirty="0">
                <a:latin typeface="Times New Roman"/>
                <a:cs typeface="Times New Roman"/>
              </a:rPr>
              <a:t> sang </a:t>
            </a:r>
            <a:r>
              <a:rPr lang="en-US" sz="2400" b="1" dirty="0" err="1">
                <a:latin typeface="Times New Roman"/>
                <a:cs typeface="Times New Roman"/>
              </a:rPr>
              <a:t>bảng</a:t>
            </a:r>
            <a:r>
              <a:rPr lang="en-US" sz="2400" b="1" dirty="0">
                <a:latin typeface="Times New Roman"/>
                <a:cs typeface="Times New Roman"/>
              </a:rPr>
              <a:t> </a:t>
            </a:r>
            <a:r>
              <a:rPr lang="en-US" sz="2400" b="1" dirty="0" err="1">
                <a:latin typeface="Times New Roman"/>
                <a:cs typeface="Times New Roman"/>
              </a:rPr>
              <a:t>chữ</a:t>
            </a:r>
            <a:r>
              <a:rPr lang="en-US" sz="2400" b="1" dirty="0">
                <a:latin typeface="Times New Roman"/>
                <a:cs typeface="Times New Roman"/>
              </a:rPr>
              <a:t> </a:t>
            </a:r>
            <a:r>
              <a:rPr lang="en-US" sz="2400" b="1" dirty="0" err="1">
                <a:latin typeface="Times New Roman"/>
                <a:cs typeface="Times New Roman"/>
              </a:rPr>
              <a:t>cái</a:t>
            </a:r>
            <a:r>
              <a:rPr lang="en-US" sz="2400" b="1" dirty="0">
                <a:latin typeface="Times New Roman"/>
                <a:cs typeface="Times New Roman"/>
              </a:rPr>
              <a:t> </a:t>
            </a:r>
            <a:r>
              <a:rPr lang="en-US" sz="2400" b="1" dirty="0" err="1">
                <a:latin typeface="Times New Roman"/>
                <a:cs typeface="Times New Roman"/>
              </a:rPr>
              <a:t>tiếng</a:t>
            </a:r>
            <a:r>
              <a:rPr lang="en-US" sz="2400" b="1" dirty="0">
                <a:latin typeface="Times New Roman"/>
                <a:cs typeface="Times New Roman"/>
              </a:rPr>
              <a:t> </a:t>
            </a:r>
            <a:r>
              <a:rPr lang="en-US" sz="2400" b="1" dirty="0" err="1">
                <a:latin typeface="Times New Roman"/>
                <a:cs typeface="Times New Roman"/>
              </a:rPr>
              <a:t>Việt</a:t>
            </a:r>
            <a:r>
              <a:rPr lang="en-US" sz="2400" b="1" dirty="0">
                <a:latin typeface="Times New Roman"/>
                <a:cs typeface="Times New Roman"/>
              </a:rPr>
              <a:t> </a:t>
            </a:r>
            <a:r>
              <a:rPr lang="en-US" sz="2400" b="1" dirty="0" err="1">
                <a:latin typeface="Times New Roman"/>
                <a:cs typeface="Times New Roman"/>
              </a:rPr>
              <a:t>cho</a:t>
            </a:r>
            <a:r>
              <a:rPr lang="en-US" sz="2400" b="1" dirty="0">
                <a:latin typeface="Times New Roman"/>
                <a:cs typeface="Times New Roman"/>
              </a:rPr>
              <a:t> </a:t>
            </a:r>
            <a:r>
              <a:rPr lang="en-US" sz="2400" b="1" dirty="0" err="1">
                <a:latin typeface="Times New Roman"/>
                <a:cs typeface="Times New Roman"/>
              </a:rPr>
              <a:t>người</a:t>
            </a:r>
            <a:r>
              <a:rPr lang="en-US" sz="2400" b="1" dirty="0">
                <a:latin typeface="Times New Roman"/>
                <a:cs typeface="Times New Roman"/>
              </a:rPr>
              <a:t> </a:t>
            </a:r>
            <a:r>
              <a:rPr lang="en-US" sz="2400" b="1" dirty="0" err="1">
                <a:latin typeface="Times New Roman"/>
                <a:cs typeface="Times New Roman"/>
              </a:rPr>
              <a:t>câm</a:t>
            </a:r>
            <a:r>
              <a:rPr lang="en-US" sz="2400" b="1" dirty="0">
                <a:latin typeface="Times New Roman"/>
                <a:cs typeface="Times New Roman"/>
              </a:rPr>
              <a:t> </a:t>
            </a:r>
            <a:r>
              <a:rPr lang="en-US" sz="2400" b="1" dirty="0" err="1">
                <a:latin typeface="Times New Roman"/>
                <a:cs typeface="Times New Roman"/>
              </a:rPr>
              <a:t>điếc</a:t>
            </a:r>
            <a:r>
              <a:rPr lang="en-US" sz="2400" b="1" dirty="0">
                <a:latin typeface="Times New Roman"/>
                <a:cs typeface="Times New Roman"/>
              </a:rPr>
              <a:t> (</a:t>
            </a:r>
            <a:r>
              <a:rPr lang="en-US" sz="2400" b="1" dirty="0" err="1">
                <a:latin typeface="Times New Roman"/>
                <a:cs typeface="Times New Roman"/>
              </a:rPr>
              <a:t>khiếm</a:t>
            </a:r>
            <a:r>
              <a:rPr lang="en-US" sz="2400" b="1" dirty="0">
                <a:latin typeface="Times New Roman"/>
                <a:cs typeface="Times New Roman"/>
              </a:rPr>
              <a:t> </a:t>
            </a:r>
            <a:r>
              <a:rPr lang="en-US" sz="2400" b="1" dirty="0" err="1">
                <a:latin typeface="Times New Roman"/>
                <a:cs typeface="Times New Roman"/>
              </a:rPr>
              <a:t>thính</a:t>
            </a:r>
            <a:r>
              <a:rPr lang="en-US" sz="2400" b="1" dirty="0">
                <a:latin typeface="Times New Roman"/>
                <a:cs typeface="Times New Roman"/>
              </a:rPr>
              <a:t>) </a:t>
            </a:r>
            <a:r>
              <a:rPr lang="en-US" sz="2400" b="1" dirty="0" err="1">
                <a:latin typeface="Times New Roman"/>
                <a:cs typeface="Times New Roman"/>
              </a:rPr>
              <a:t>dựa</a:t>
            </a:r>
            <a:r>
              <a:rPr lang="en-US" sz="2400" b="1" dirty="0">
                <a:latin typeface="Times New Roman"/>
                <a:cs typeface="Times New Roman"/>
              </a:rPr>
              <a:t> </a:t>
            </a:r>
            <a:r>
              <a:rPr lang="en-US" sz="2400" b="1" dirty="0" err="1">
                <a:latin typeface="Times New Roman"/>
                <a:cs typeface="Times New Roman"/>
              </a:rPr>
              <a:t>trên</a:t>
            </a:r>
            <a:r>
              <a:rPr lang="en-US" sz="2400" b="1" dirty="0">
                <a:latin typeface="Times New Roman"/>
                <a:cs typeface="Times New Roman"/>
              </a:rPr>
              <a:t> </a:t>
            </a:r>
            <a:r>
              <a:rPr lang="en-US" sz="2400" b="1" dirty="0" err="1">
                <a:latin typeface="Times New Roman"/>
                <a:cs typeface="Times New Roman"/>
              </a:rPr>
              <a:t>công</a:t>
            </a:r>
            <a:r>
              <a:rPr lang="en-US" sz="2400" b="1" dirty="0">
                <a:latin typeface="Times New Roman"/>
                <a:cs typeface="Times New Roman"/>
              </a:rPr>
              <a:t> </a:t>
            </a:r>
            <a:r>
              <a:rPr lang="en-US" sz="2400" b="1" dirty="0" err="1">
                <a:latin typeface="Times New Roman"/>
                <a:cs typeface="Times New Roman"/>
              </a:rPr>
              <a:t>nghệ</a:t>
            </a:r>
            <a:r>
              <a:rPr lang="en-US" sz="2400" b="1" dirty="0">
                <a:latin typeface="Times New Roman"/>
                <a:cs typeface="Times New Roman"/>
              </a:rPr>
              <a:t> </a:t>
            </a:r>
            <a:r>
              <a:rPr lang="en-US" sz="2400" b="1" dirty="0" err="1">
                <a:latin typeface="Times New Roman"/>
                <a:cs typeface="Times New Roman"/>
              </a:rPr>
              <a:t>nhận</a:t>
            </a:r>
            <a:r>
              <a:rPr lang="en-US" sz="2400" b="1" dirty="0">
                <a:latin typeface="Times New Roman"/>
                <a:cs typeface="Times New Roman"/>
              </a:rPr>
              <a:t> </a:t>
            </a:r>
            <a:r>
              <a:rPr lang="en-US" sz="2400" b="1" dirty="0" err="1">
                <a:latin typeface="Times New Roman"/>
                <a:cs typeface="Times New Roman"/>
              </a:rPr>
              <a:t>dạng</a:t>
            </a:r>
            <a:r>
              <a:rPr lang="en-US" sz="2400" b="1" dirty="0">
                <a:latin typeface="Times New Roman"/>
                <a:cs typeface="Times New Roman"/>
              </a:rPr>
              <a:t> </a:t>
            </a:r>
            <a:r>
              <a:rPr lang="en-US" sz="2400" b="1" dirty="0" err="1">
                <a:latin typeface="Times New Roman"/>
                <a:cs typeface="Times New Roman"/>
              </a:rPr>
              <a:t>hình</a:t>
            </a:r>
            <a:r>
              <a:rPr lang="en-US" sz="2400" b="1" dirty="0">
                <a:latin typeface="Times New Roman"/>
                <a:cs typeface="Times New Roman"/>
              </a:rPr>
              <a:t> </a:t>
            </a:r>
            <a:r>
              <a:rPr lang="en-US" sz="2400" b="1" dirty="0" err="1">
                <a:latin typeface="Times New Roman"/>
                <a:cs typeface="Times New Roman"/>
              </a:rPr>
              <a:t>ảnh</a:t>
            </a:r>
            <a:r>
              <a:rPr lang="en-US" sz="2400" b="1" dirty="0">
                <a:latin typeface="Times New Roman"/>
                <a:cs typeface="Times New Roman"/>
              </a:rPr>
              <a:t> </a:t>
            </a:r>
            <a:br>
              <a:rPr lang="en-US" sz="2400" dirty="0">
                <a:latin typeface="Times New Roman"/>
                <a:cs typeface="Times New Roman"/>
              </a:rPr>
            </a:br>
            <a:br>
              <a:rPr lang="en-US" sz="2400" dirty="0">
                <a:latin typeface="Times New Roman"/>
                <a:cs typeface="Times New Roman"/>
              </a:rPr>
            </a:br>
            <a:r>
              <a:rPr lang="en-US" sz="2400" i="1" dirty="0" err="1">
                <a:latin typeface="Times New Roman"/>
                <a:cs typeface="Times New Roman"/>
              </a:rPr>
              <a:t>Chủ</a:t>
            </a:r>
            <a:r>
              <a:rPr lang="en-US" sz="2400" i="1" dirty="0">
                <a:latin typeface="Times New Roman"/>
                <a:cs typeface="Times New Roman"/>
              </a:rPr>
              <a:t> </a:t>
            </a:r>
            <a:r>
              <a:rPr lang="en-US" sz="2400" i="1" dirty="0" err="1">
                <a:latin typeface="Times New Roman"/>
                <a:cs typeface="Times New Roman"/>
              </a:rPr>
              <a:t>trì</a:t>
            </a:r>
            <a:r>
              <a:rPr lang="en-US" sz="2400" i="1" dirty="0">
                <a:latin typeface="Times New Roman"/>
                <a:cs typeface="Times New Roman"/>
              </a:rPr>
              <a:t>: TS. </a:t>
            </a:r>
            <a:r>
              <a:rPr lang="en-US" sz="2400" i="1" dirty="0" err="1">
                <a:latin typeface="Times New Roman"/>
                <a:cs typeface="Times New Roman"/>
              </a:rPr>
              <a:t>Nguyễn</a:t>
            </a:r>
            <a:r>
              <a:rPr lang="en-US" sz="2400" i="1" dirty="0">
                <a:latin typeface="Times New Roman"/>
                <a:cs typeface="Times New Roman"/>
              </a:rPr>
              <a:t> </a:t>
            </a:r>
            <a:r>
              <a:rPr lang="en-US" sz="2400" i="1" dirty="0" err="1">
                <a:latin typeface="Times New Roman"/>
                <a:cs typeface="Times New Roman"/>
              </a:rPr>
              <a:t>Việt</a:t>
            </a:r>
            <a:r>
              <a:rPr lang="en-US" sz="2400" i="1" dirty="0">
                <a:latin typeface="Times New Roman"/>
                <a:cs typeface="Times New Roman"/>
              </a:rPr>
              <a:t> </a:t>
            </a:r>
            <a:r>
              <a:rPr lang="en-US" sz="2400" i="1" dirty="0" err="1">
                <a:latin typeface="Times New Roman"/>
                <a:cs typeface="Times New Roman"/>
              </a:rPr>
              <a:t>Hưng</a:t>
            </a:r>
            <a:br>
              <a:rPr lang="en-US" sz="2400" i="1" dirty="0">
                <a:latin typeface="Times New Roman"/>
                <a:cs typeface="Times New Roman"/>
              </a:rPr>
            </a:br>
            <a:r>
              <a:rPr lang="en-US" sz="2400" i="1" dirty="0">
                <a:latin typeface="Times New Roman"/>
                <a:cs typeface="Times New Roman"/>
              </a:rPr>
              <a:t>        </a:t>
            </a:r>
            <a:r>
              <a:rPr lang="en-US" sz="2400" i="1" dirty="0" err="1">
                <a:latin typeface="Times New Roman"/>
                <a:cs typeface="Times New Roman"/>
              </a:rPr>
              <a:t>ThS</a:t>
            </a:r>
            <a:r>
              <a:rPr lang="en-US" sz="2400" i="1" dirty="0">
                <a:latin typeface="Times New Roman"/>
                <a:cs typeface="Times New Roman"/>
              </a:rPr>
              <a:t>. </a:t>
            </a:r>
            <a:r>
              <a:rPr lang="en-US" sz="2400" i="1" dirty="0" err="1">
                <a:latin typeface="Times New Roman"/>
                <a:cs typeface="Times New Roman"/>
              </a:rPr>
              <a:t>Vũ</a:t>
            </a:r>
            <a:r>
              <a:rPr lang="en-US" sz="2400" i="1" dirty="0">
                <a:latin typeface="Times New Roman"/>
                <a:cs typeface="Times New Roman"/>
              </a:rPr>
              <a:t> </a:t>
            </a:r>
            <a:r>
              <a:rPr lang="en-US" sz="2400" i="1" dirty="0" err="1">
                <a:latin typeface="Times New Roman"/>
                <a:cs typeface="Times New Roman"/>
              </a:rPr>
              <a:t>Hoài</a:t>
            </a:r>
            <a:r>
              <a:rPr lang="en-US" sz="2400" i="1" dirty="0">
                <a:latin typeface="Times New Roman"/>
                <a:cs typeface="Times New Roman"/>
              </a:rPr>
              <a:t> Nam</a:t>
            </a:r>
            <a:endParaRPr sz="3200" i="1" dirty="0">
              <a:latin typeface="Times New Roman"/>
              <a:cs typeface="Times New Roman"/>
            </a:endParaRPr>
          </a:p>
        </p:txBody>
      </p:sp>
      <p:pic>
        <p:nvPicPr>
          <p:cNvPr id="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286" y="0"/>
            <a:ext cx="9111713" cy="13176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028" name="Picture 4" descr="Kết quả hình ảnh cho bộ thông tin truyền thông logo">
            <a:extLst>
              <a:ext uri="{FF2B5EF4-FFF2-40B4-BE49-F238E27FC236}">
                <a16:creationId xmlns:a16="http://schemas.microsoft.com/office/drawing/2014/main" id="{F65FE68F-1FA8-47EE-9B9A-457536EC3B6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0198" t="12381" r="22073" b="13172"/>
          <a:stretch/>
        </p:blipFill>
        <p:spPr bwMode="auto">
          <a:xfrm>
            <a:off x="7730836" y="0"/>
            <a:ext cx="1413164" cy="138983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BE4877-3936-4FAA-B9F3-F0ABA110C093}"/>
              </a:ext>
            </a:extLst>
          </p:cNvPr>
          <p:cNvSpPr>
            <a:spLocks noGrp="1"/>
          </p:cNvSpPr>
          <p:nvPr>
            <p:ph type="title"/>
          </p:nvPr>
        </p:nvSpPr>
        <p:spPr>
          <a:xfrm>
            <a:off x="466537" y="324495"/>
            <a:ext cx="6947643" cy="705909"/>
          </a:xfrm>
        </p:spPr>
        <p:txBody>
          <a:bodyPr/>
          <a:lstStyle/>
          <a:p>
            <a:pPr algn="l"/>
            <a:r>
              <a:rPr lang="en-US" dirty="0" err="1">
                <a:latin typeface="Times New Roman"/>
                <a:cs typeface="Times New Roman"/>
              </a:rPr>
              <a:t>Tập</a:t>
            </a:r>
            <a:r>
              <a:rPr lang="en-US" dirty="0">
                <a:latin typeface="Times New Roman"/>
                <a:cs typeface="Times New Roman"/>
              </a:rPr>
              <a:t> </a:t>
            </a:r>
            <a:r>
              <a:rPr lang="en-US" dirty="0" err="1">
                <a:latin typeface="Times New Roman"/>
                <a:cs typeface="Times New Roman"/>
              </a:rPr>
              <a:t>dữ</a:t>
            </a:r>
            <a:r>
              <a:rPr lang="en-US" dirty="0">
                <a:latin typeface="Times New Roman"/>
                <a:cs typeface="Times New Roman"/>
              </a:rPr>
              <a:t> </a:t>
            </a:r>
            <a:r>
              <a:rPr lang="en-US" dirty="0" err="1">
                <a:latin typeface="Times New Roman"/>
                <a:cs typeface="Times New Roman"/>
              </a:rPr>
              <a:t>liệu</a:t>
            </a:r>
            <a:endParaRPr lang="en-US" dirty="0">
              <a:latin typeface="Times New Roman"/>
              <a:cs typeface="Times New Roman"/>
            </a:endParaRPr>
          </a:p>
        </p:txBody>
      </p:sp>
      <p:sp>
        <p:nvSpPr>
          <p:cNvPr id="3" name="Text Placeholder 2">
            <a:extLst>
              <a:ext uri="{FF2B5EF4-FFF2-40B4-BE49-F238E27FC236}">
                <a16:creationId xmlns:a16="http://schemas.microsoft.com/office/drawing/2014/main" id="{959B3C14-E719-4615-9DDC-52F8F66CCEC7}"/>
              </a:ext>
            </a:extLst>
          </p:cNvPr>
          <p:cNvSpPr>
            <a:spLocks noGrp="1"/>
          </p:cNvSpPr>
          <p:nvPr>
            <p:ph type="body" idx="1"/>
          </p:nvPr>
        </p:nvSpPr>
        <p:spPr>
          <a:xfrm>
            <a:off x="1671108" y="1049081"/>
            <a:ext cx="5072591" cy="1029336"/>
          </a:xfrm>
        </p:spPr>
        <p:txBody>
          <a:bodyPr/>
          <a:lstStyle/>
          <a:p>
            <a:pPr>
              <a:buFont typeface="Wingdings" panose="05000000000000000000" pitchFamily="2" charset="2"/>
              <a:buChar char="Ø"/>
            </a:pPr>
            <a:r>
              <a:rPr lang="en-US" dirty="0" err="1">
                <a:latin typeface="Times New Roman" panose="02020603050405020304" pitchFamily="18" charset="0"/>
                <a:cs typeface="Times New Roman" panose="02020603050405020304" pitchFamily="18" charset="0"/>
              </a:rPr>
              <a:t>Tập</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dữ</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liệu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huấn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luyện</a:t>
            </a:r>
            <a:r>
              <a:rPr lang="en-US" dirty="0">
                <a:latin typeface="Times New Roman" panose="02020603050405020304" pitchFamily="18" charset="0"/>
                <a:cs typeface="Times New Roman" panose="02020603050405020304" pitchFamily="18" charset="0"/>
              </a:rPr>
              <a:t>: </a:t>
            </a:r>
            <a:r>
              <a:rPr lang="en-US">
                <a:latin typeface="Times New Roman" panose="02020603050405020304" pitchFamily="18" charset="0"/>
                <a:cs typeface="Times New Roman" panose="02020603050405020304" pitchFamily="18" charset="0"/>
              </a:rPr>
              <a:t>3260 mẫu</a:t>
            </a:r>
            <a:endParaRPr lang="en-US"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US" dirty="0" err="1">
                <a:latin typeface="Times New Roman" panose="02020603050405020304" pitchFamily="18" charset="0"/>
                <a:cs typeface="Times New Roman" panose="02020603050405020304" pitchFamily="18" charset="0"/>
              </a:rPr>
              <a:t>Tập</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dữ</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liệu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kiểm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tra</a:t>
            </a:r>
            <a:r>
              <a:rPr lang="en-US" dirty="0">
                <a:latin typeface="Times New Roman" panose="02020603050405020304" pitchFamily="18" charset="0"/>
                <a:cs typeface="Times New Roman" panose="02020603050405020304" pitchFamily="18" charset="0"/>
              </a:rPr>
              <a:t> : </a:t>
            </a:r>
            <a:r>
              <a:rPr lang="en-US">
                <a:latin typeface="Times New Roman" panose="02020603050405020304" pitchFamily="18" charset="0"/>
                <a:cs typeface="Times New Roman" panose="02020603050405020304" pitchFamily="18" charset="0"/>
              </a:rPr>
              <a:t>326 mẫu</a:t>
            </a:r>
            <a:endParaRPr lang="en-US" dirty="0">
              <a:latin typeface="Times New Roman" panose="02020603050405020304" pitchFamily="18" charset="0"/>
              <a:cs typeface="Times New Roman" panose="02020603050405020304" pitchFamily="18" charset="0"/>
            </a:endParaRPr>
          </a:p>
        </p:txBody>
      </p:sp>
      <p:sp>
        <p:nvSpPr>
          <p:cNvPr id="5" name="Slide Number Placeholder 4">
            <a:extLst>
              <a:ext uri="{FF2B5EF4-FFF2-40B4-BE49-F238E27FC236}">
                <a16:creationId xmlns:a16="http://schemas.microsoft.com/office/drawing/2014/main" id="{B472FF7D-C2B6-46D6-8466-A6D1CDD976D7}"/>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10</a:t>
            </a:fld>
            <a:endParaRPr lang="en"/>
          </a:p>
        </p:txBody>
      </p:sp>
      <p:pic>
        <p:nvPicPr>
          <p:cNvPr id="6" name="hai_a_9">
            <a:hlinkClick r:id="" action="ppaction://media"/>
            <a:extLst>
              <a:ext uri="{FF2B5EF4-FFF2-40B4-BE49-F238E27FC236}">
                <a16:creationId xmlns:a16="http://schemas.microsoft.com/office/drawing/2014/main" id="{41D40CE6-F02C-47F2-8938-4A8215B2504C}"/>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273325" y="2328409"/>
            <a:ext cx="4173469" cy="2628053"/>
          </a:xfrm>
          <a:prstGeom prst="rect">
            <a:avLst/>
          </a:prstGeom>
        </p:spPr>
      </p:pic>
    </p:spTree>
    <p:extLst>
      <p:ext uri="{BB962C8B-B14F-4D97-AF65-F5344CB8AC3E}">
        <p14:creationId xmlns:p14="http://schemas.microsoft.com/office/powerpoint/2010/main" val="170236589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55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90"/>
        <p:cNvGrpSpPr/>
        <p:nvPr/>
      </p:nvGrpSpPr>
      <p:grpSpPr>
        <a:xfrm>
          <a:off x="0" y="0"/>
          <a:ext cx="0" cy="0"/>
          <a:chOff x="0" y="0"/>
          <a:chExt cx="0" cy="0"/>
        </a:xfrm>
      </p:grpSpPr>
      <p:sp>
        <p:nvSpPr>
          <p:cNvPr id="493" name="Google Shape;493;p37"/>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11</a:t>
            </a:fld>
            <a:endParaRPr/>
          </a:p>
        </p:txBody>
      </p:sp>
      <p:sp>
        <p:nvSpPr>
          <p:cNvPr id="491" name="Google Shape;491;p37"/>
          <p:cNvSpPr txBox="1">
            <a:spLocks noGrp="1"/>
          </p:cNvSpPr>
          <p:nvPr>
            <p:ph type="title"/>
          </p:nvPr>
        </p:nvSpPr>
        <p:spPr>
          <a:xfrm>
            <a:off x="436416" y="244075"/>
            <a:ext cx="8303726"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err="1">
                <a:latin typeface="Times New Roman"/>
                <a:cs typeface="Times New Roman"/>
              </a:rPr>
              <a:t>Phân</a:t>
            </a:r>
            <a:r>
              <a:rPr lang="en-US" dirty="0">
                <a:latin typeface="Times New Roman"/>
                <a:cs typeface="Times New Roman"/>
              </a:rPr>
              <a:t> </a:t>
            </a:r>
            <a:r>
              <a:rPr lang="en-US" dirty="0" err="1">
                <a:latin typeface="Times New Roman"/>
                <a:cs typeface="Times New Roman"/>
              </a:rPr>
              <a:t>bổ</a:t>
            </a:r>
            <a:r>
              <a:rPr lang="en-US" dirty="0">
                <a:latin typeface="Times New Roman"/>
                <a:cs typeface="Times New Roman"/>
              </a:rPr>
              <a:t> </a:t>
            </a:r>
            <a:r>
              <a:rPr lang="en-US" dirty="0" err="1">
                <a:latin typeface="Times New Roman"/>
                <a:cs typeface="Times New Roman"/>
              </a:rPr>
              <a:t>dữ</a:t>
            </a:r>
            <a:r>
              <a:rPr lang="en-US" dirty="0">
                <a:latin typeface="Times New Roman"/>
                <a:cs typeface="Times New Roman"/>
              </a:rPr>
              <a:t> </a:t>
            </a:r>
            <a:r>
              <a:rPr lang="en-US" dirty="0" err="1">
                <a:latin typeface="Times New Roman"/>
                <a:cs typeface="Times New Roman"/>
              </a:rPr>
              <a:t>liệu</a:t>
            </a:r>
            <a:r>
              <a:rPr lang="en-US" dirty="0">
                <a:latin typeface="Times New Roman"/>
                <a:cs typeface="Times New Roman"/>
              </a:rPr>
              <a:t> </a:t>
            </a:r>
            <a:r>
              <a:rPr lang="en-US" dirty="0" err="1">
                <a:latin typeface="Times New Roman"/>
                <a:cs typeface="Times New Roman"/>
              </a:rPr>
              <a:t>huấn</a:t>
            </a:r>
            <a:r>
              <a:rPr lang="en-US" dirty="0">
                <a:latin typeface="Times New Roman"/>
                <a:cs typeface="Times New Roman"/>
              </a:rPr>
              <a:t> </a:t>
            </a:r>
            <a:r>
              <a:rPr lang="en-US" dirty="0" err="1">
                <a:latin typeface="Times New Roman"/>
                <a:cs typeface="Times New Roman"/>
              </a:rPr>
              <a:t>luyện</a:t>
            </a:r>
            <a:r>
              <a:rPr lang="en-US" dirty="0">
                <a:latin typeface="Times New Roman"/>
                <a:cs typeface="Times New Roman"/>
              </a:rPr>
              <a:t> </a:t>
            </a:r>
            <a:endParaRPr dirty="0">
              <a:latin typeface="Times New Roman"/>
              <a:cs typeface="Times New Roman"/>
            </a:endParaRPr>
          </a:p>
        </p:txBody>
      </p:sp>
      <p:pic>
        <p:nvPicPr>
          <p:cNvPr id="5" name="Picture 4">
            <a:extLst>
              <a:ext uri="{FF2B5EF4-FFF2-40B4-BE49-F238E27FC236}">
                <a16:creationId xmlns:a16="http://schemas.microsoft.com/office/drawing/2014/main" id="{37D92828-7396-434E-BAA5-8664185E2A76}"/>
              </a:ext>
            </a:extLst>
          </p:cNvPr>
          <p:cNvPicPr>
            <a:picLocks noChangeAspect="1"/>
          </p:cNvPicPr>
          <p:nvPr/>
        </p:nvPicPr>
        <p:blipFill>
          <a:blip r:embed="rId3"/>
          <a:stretch>
            <a:fillRect/>
          </a:stretch>
        </p:blipFill>
        <p:spPr>
          <a:xfrm>
            <a:off x="1413447" y="986636"/>
            <a:ext cx="5852172" cy="3935041"/>
          </a:xfrm>
          <a:prstGeom prst="rect">
            <a:avLst/>
          </a:prstGeom>
        </p:spPr>
      </p:pic>
    </p:spTree>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F620E50-D7F5-4757-9D7C-89D6A0AE4DCF}"/>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12</a:t>
            </a:fld>
            <a:endParaRPr lang="en"/>
          </a:p>
        </p:txBody>
      </p:sp>
      <p:sp>
        <p:nvSpPr>
          <p:cNvPr id="3" name="Title 2">
            <a:extLst>
              <a:ext uri="{FF2B5EF4-FFF2-40B4-BE49-F238E27FC236}">
                <a16:creationId xmlns:a16="http://schemas.microsoft.com/office/drawing/2014/main" id="{631534CC-39C1-4C97-9B7C-F95F9A658008}"/>
              </a:ext>
            </a:extLst>
          </p:cNvPr>
          <p:cNvSpPr>
            <a:spLocks noGrp="1"/>
          </p:cNvSpPr>
          <p:nvPr>
            <p:ph type="title"/>
          </p:nvPr>
        </p:nvSpPr>
        <p:spPr>
          <a:xfrm>
            <a:off x="562933" y="326150"/>
            <a:ext cx="7704001" cy="857400"/>
          </a:xfrm>
        </p:spPr>
        <p:txBody>
          <a:bodyPr/>
          <a:lstStyle/>
          <a:p>
            <a:pPr algn="l"/>
            <a:r>
              <a:rPr lang="en-US" dirty="0" err="1">
                <a:latin typeface="Times New Roman"/>
                <a:cs typeface="Times New Roman"/>
              </a:rPr>
              <a:t>Quá</a:t>
            </a:r>
            <a:r>
              <a:rPr lang="en-US" dirty="0">
                <a:latin typeface="Times New Roman"/>
                <a:cs typeface="Times New Roman"/>
              </a:rPr>
              <a:t> </a:t>
            </a:r>
            <a:r>
              <a:rPr lang="en-US" dirty="0" err="1">
                <a:latin typeface="Times New Roman"/>
                <a:cs typeface="Times New Roman"/>
              </a:rPr>
              <a:t>trình</a:t>
            </a:r>
            <a:r>
              <a:rPr lang="en-US" dirty="0">
                <a:latin typeface="Times New Roman"/>
                <a:cs typeface="Times New Roman"/>
              </a:rPr>
              <a:t> </a:t>
            </a:r>
            <a:r>
              <a:rPr lang="en-US" dirty="0" err="1">
                <a:latin typeface="Times New Roman"/>
                <a:cs typeface="Times New Roman"/>
              </a:rPr>
              <a:t>huấn</a:t>
            </a:r>
            <a:r>
              <a:rPr lang="en-US" dirty="0">
                <a:latin typeface="Times New Roman"/>
                <a:cs typeface="Times New Roman"/>
              </a:rPr>
              <a:t> </a:t>
            </a:r>
            <a:r>
              <a:rPr lang="en-US" dirty="0" err="1">
                <a:latin typeface="Times New Roman"/>
                <a:cs typeface="Times New Roman"/>
              </a:rPr>
              <a:t>luyện</a:t>
            </a:r>
            <a:endParaRPr lang="en-US" dirty="0">
              <a:latin typeface="Times New Roman"/>
              <a:cs typeface="Times New Roman"/>
            </a:endParaRPr>
          </a:p>
        </p:txBody>
      </p:sp>
      <p:pic>
        <p:nvPicPr>
          <p:cNvPr id="19" name="Picture 2" descr="Related image">
            <a:extLst>
              <a:ext uri="{FF2B5EF4-FFF2-40B4-BE49-F238E27FC236}">
                <a16:creationId xmlns:a16="http://schemas.microsoft.com/office/drawing/2014/main" id="{354FD121-707C-4A70-8E94-62B6741833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0863" y="1417180"/>
            <a:ext cx="6074448" cy="3073979"/>
          </a:xfrm>
          <a:prstGeom prst="rect">
            <a:avLst/>
          </a:prstGeom>
          <a:noFill/>
          <a:ln>
            <a:solidFill>
              <a:schemeClr val="accent3"/>
            </a:solidFill>
          </a:ln>
          <a:extLst>
            <a:ext uri="{909E8E84-426E-40dd-AFC4-6F175D3DCCD1}">
              <a14:hiddenFill xmlns:a14="http://schemas.microsoft.com/office/drawing/2010/main" xmlns="">
                <a:solidFill>
                  <a:srgbClr val="FFFFFF"/>
                </a:solidFill>
              </a14:hiddenFill>
            </a:ext>
          </a:extLst>
        </p:spPr>
      </p:pic>
      <p:pic>
        <p:nvPicPr>
          <p:cNvPr id="4" name="Picture 3">
            <a:extLst>
              <a:ext uri="{FF2B5EF4-FFF2-40B4-BE49-F238E27FC236}">
                <a16:creationId xmlns:a16="http://schemas.microsoft.com/office/drawing/2014/main" id="{DAB968C2-3E2C-4D1D-8FD1-F963AD5DF97A}"/>
              </a:ext>
            </a:extLst>
          </p:cNvPr>
          <p:cNvPicPr>
            <a:picLocks noChangeAspect="1"/>
          </p:cNvPicPr>
          <p:nvPr/>
        </p:nvPicPr>
        <p:blipFill>
          <a:blip r:embed="rId3"/>
          <a:stretch>
            <a:fillRect/>
          </a:stretch>
        </p:blipFill>
        <p:spPr>
          <a:xfrm rot="19682587" flipH="1">
            <a:off x="910177" y="1900357"/>
            <a:ext cx="773205" cy="629829"/>
          </a:xfrm>
          <a:prstGeom prst="rect">
            <a:avLst/>
          </a:prstGeom>
        </p:spPr>
      </p:pic>
      <p:cxnSp>
        <p:nvCxnSpPr>
          <p:cNvPr id="6" name="Straight Arrow Connector 5">
            <a:extLst>
              <a:ext uri="{FF2B5EF4-FFF2-40B4-BE49-F238E27FC236}">
                <a16:creationId xmlns:a16="http://schemas.microsoft.com/office/drawing/2014/main" id="{C6FCB625-4AEE-461E-82E5-E8FF35848B7F}"/>
              </a:ext>
            </a:extLst>
          </p:cNvPr>
          <p:cNvCxnSpPr>
            <a:cxnSpLocks/>
            <a:endCxn id="19" idx="1"/>
          </p:cNvCxnSpPr>
          <p:nvPr/>
        </p:nvCxnSpPr>
        <p:spPr>
          <a:xfrm>
            <a:off x="1506682" y="2483654"/>
            <a:ext cx="314181" cy="470516"/>
          </a:xfrm>
          <a:prstGeom prst="straightConnector1">
            <a:avLst/>
          </a:prstGeom>
          <a:ln w="28575">
            <a:prstDash val="dash"/>
            <a:tailEnd type="triangle"/>
          </a:ln>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BE2F04B2-58F2-4B0A-9AC5-D20584915429}"/>
              </a:ext>
            </a:extLst>
          </p:cNvPr>
          <p:cNvPicPr>
            <a:picLocks noChangeAspect="1"/>
          </p:cNvPicPr>
          <p:nvPr/>
        </p:nvPicPr>
        <p:blipFill>
          <a:blip r:embed="rId4"/>
          <a:stretch>
            <a:fillRect/>
          </a:stretch>
        </p:blipFill>
        <p:spPr>
          <a:xfrm>
            <a:off x="188058" y="2839316"/>
            <a:ext cx="374875" cy="666445"/>
          </a:xfrm>
          <a:prstGeom prst="rect">
            <a:avLst/>
          </a:prstGeom>
        </p:spPr>
      </p:pic>
      <p:cxnSp>
        <p:nvCxnSpPr>
          <p:cNvPr id="11" name="Straight Arrow Connector 10">
            <a:extLst>
              <a:ext uri="{FF2B5EF4-FFF2-40B4-BE49-F238E27FC236}">
                <a16:creationId xmlns:a16="http://schemas.microsoft.com/office/drawing/2014/main" id="{DA289D30-54FE-4810-A7E5-F8730ED85688}"/>
              </a:ext>
            </a:extLst>
          </p:cNvPr>
          <p:cNvCxnSpPr>
            <a:cxnSpLocks/>
          </p:cNvCxnSpPr>
          <p:nvPr/>
        </p:nvCxnSpPr>
        <p:spPr>
          <a:xfrm flipV="1">
            <a:off x="630302" y="2586126"/>
            <a:ext cx="314182" cy="201909"/>
          </a:xfrm>
          <a:prstGeom prst="straightConnector1">
            <a:avLst/>
          </a:prstGeom>
          <a:ln w="28575">
            <a:prstDash val="dash"/>
            <a:tailEnd type="triangle"/>
          </a:ln>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4779923F-D1BB-445D-88ED-0EEF6160CE3A}"/>
              </a:ext>
            </a:extLst>
          </p:cNvPr>
          <p:cNvSpPr txBox="1"/>
          <p:nvPr/>
        </p:nvSpPr>
        <p:spPr>
          <a:xfrm>
            <a:off x="1820863" y="2565023"/>
            <a:ext cx="999937" cy="307777"/>
          </a:xfrm>
          <a:prstGeom prst="rect">
            <a:avLst/>
          </a:prstGeom>
          <a:solidFill>
            <a:schemeClr val="bg1"/>
          </a:solidFill>
        </p:spPr>
        <p:txBody>
          <a:bodyPr wrap="square" rtlCol="0">
            <a:spAutoFit/>
          </a:bodyPr>
          <a:lstStyle/>
          <a:p>
            <a:r>
              <a:rPr lang="en-US"/>
              <a:t>Data base</a:t>
            </a:r>
          </a:p>
        </p:txBody>
      </p:sp>
    </p:spTree>
    <p:extLst>
      <p:ext uri="{BB962C8B-B14F-4D97-AF65-F5344CB8AC3E}">
        <p14:creationId xmlns:p14="http://schemas.microsoft.com/office/powerpoint/2010/main" val="2504435991"/>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A8C685F-396D-415C-8B67-58AEBD49DB95}"/>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13</a:t>
            </a:fld>
            <a:endParaRPr lang="en"/>
          </a:p>
        </p:txBody>
      </p:sp>
      <p:sp>
        <p:nvSpPr>
          <p:cNvPr id="3" name="Title 2">
            <a:extLst>
              <a:ext uri="{FF2B5EF4-FFF2-40B4-BE49-F238E27FC236}">
                <a16:creationId xmlns:a16="http://schemas.microsoft.com/office/drawing/2014/main" id="{98999ED9-57B9-4693-A3D2-AC6CF0C4F02B}"/>
              </a:ext>
            </a:extLst>
          </p:cNvPr>
          <p:cNvSpPr>
            <a:spLocks noGrp="1"/>
          </p:cNvSpPr>
          <p:nvPr>
            <p:ph type="title"/>
          </p:nvPr>
        </p:nvSpPr>
        <p:spPr>
          <a:xfrm>
            <a:off x="457199" y="305250"/>
            <a:ext cx="7946783" cy="857400"/>
          </a:xfrm>
        </p:spPr>
        <p:txBody>
          <a:bodyPr/>
          <a:lstStyle/>
          <a:p>
            <a:pPr algn="l"/>
            <a:r>
              <a:rPr lang="en-US" dirty="0" err="1">
                <a:latin typeface="Times New Roman"/>
                <a:cs typeface="Times New Roman"/>
              </a:rPr>
              <a:t>Quá</a:t>
            </a:r>
            <a:r>
              <a:rPr lang="en-US" dirty="0">
                <a:latin typeface="Times New Roman"/>
                <a:cs typeface="Times New Roman"/>
              </a:rPr>
              <a:t> </a:t>
            </a:r>
            <a:r>
              <a:rPr lang="en-US" dirty="0" err="1">
                <a:latin typeface="Times New Roman"/>
                <a:cs typeface="Times New Roman"/>
              </a:rPr>
              <a:t>trình</a:t>
            </a:r>
            <a:r>
              <a:rPr lang="en-US" dirty="0">
                <a:latin typeface="Times New Roman"/>
                <a:cs typeface="Times New Roman"/>
              </a:rPr>
              <a:t> </a:t>
            </a:r>
            <a:r>
              <a:rPr lang="en-US" dirty="0" err="1">
                <a:latin typeface="Times New Roman"/>
                <a:cs typeface="Times New Roman"/>
              </a:rPr>
              <a:t>huấn</a:t>
            </a:r>
            <a:r>
              <a:rPr lang="en-US" dirty="0">
                <a:latin typeface="Times New Roman"/>
                <a:cs typeface="Times New Roman"/>
              </a:rPr>
              <a:t> </a:t>
            </a:r>
            <a:r>
              <a:rPr lang="en-US" dirty="0" err="1">
                <a:latin typeface="Times New Roman"/>
                <a:cs typeface="Times New Roman"/>
              </a:rPr>
              <a:t>luyện</a:t>
            </a:r>
            <a:endParaRPr lang="en-US" dirty="0">
              <a:latin typeface="Times New Roman"/>
              <a:cs typeface="Times New Roman"/>
            </a:endParaRPr>
          </a:p>
        </p:txBody>
      </p:sp>
      <p:graphicFrame>
        <p:nvGraphicFramePr>
          <p:cNvPr id="5" name="Table 5">
            <a:extLst>
              <a:ext uri="{FF2B5EF4-FFF2-40B4-BE49-F238E27FC236}">
                <a16:creationId xmlns:a16="http://schemas.microsoft.com/office/drawing/2014/main" id="{036EEFF8-BE95-4CC6-8639-3E827E59F414}"/>
              </a:ext>
            </a:extLst>
          </p:cNvPr>
          <p:cNvGraphicFramePr>
            <a:graphicFrameLocks noGrp="1"/>
          </p:cNvGraphicFramePr>
          <p:nvPr>
            <p:extLst>
              <p:ext uri="{D42A27DB-BD31-4B8C-83A1-F6EECF244321}">
                <p14:modId xmlns:p14="http://schemas.microsoft.com/office/powerpoint/2010/main" val="655199723"/>
              </p:ext>
            </p:extLst>
          </p:nvPr>
        </p:nvGraphicFramePr>
        <p:xfrm>
          <a:off x="1506156" y="2238846"/>
          <a:ext cx="6305189" cy="1381760"/>
        </p:xfrm>
        <a:graphic>
          <a:graphicData uri="http://schemas.openxmlformats.org/drawingml/2006/table">
            <a:tbl>
              <a:tblPr firstRow="1" bandRow="1">
                <a:tableStyleId>{3FBEDD27-CF0B-4B2A-886A-5279FF886AEE}</a:tableStyleId>
              </a:tblPr>
              <a:tblGrid>
                <a:gridCol w="1523050">
                  <a:extLst>
                    <a:ext uri="{9D8B030D-6E8A-4147-A177-3AD203B41FA5}">
                      <a16:colId xmlns:a16="http://schemas.microsoft.com/office/drawing/2014/main" val="3041273294"/>
                    </a:ext>
                  </a:extLst>
                </a:gridCol>
                <a:gridCol w="1963914">
                  <a:extLst>
                    <a:ext uri="{9D8B030D-6E8A-4147-A177-3AD203B41FA5}">
                      <a16:colId xmlns:a16="http://schemas.microsoft.com/office/drawing/2014/main" val="2430745810"/>
                    </a:ext>
                  </a:extLst>
                </a:gridCol>
                <a:gridCol w="1289921">
                  <a:extLst>
                    <a:ext uri="{9D8B030D-6E8A-4147-A177-3AD203B41FA5}">
                      <a16:colId xmlns:a16="http://schemas.microsoft.com/office/drawing/2014/main" val="3366065055"/>
                    </a:ext>
                  </a:extLst>
                </a:gridCol>
                <a:gridCol w="1528304">
                  <a:extLst>
                    <a:ext uri="{9D8B030D-6E8A-4147-A177-3AD203B41FA5}">
                      <a16:colId xmlns:a16="http://schemas.microsoft.com/office/drawing/2014/main" val="3259301377"/>
                    </a:ext>
                  </a:extLst>
                </a:gridCol>
              </a:tblGrid>
              <a:tr h="370840">
                <a:tc>
                  <a:txBody>
                    <a:bodyPr/>
                    <a:lstStyle/>
                    <a:p>
                      <a:pPr algn="ctr"/>
                      <a:r>
                        <a:rPr lang="en-US" b="1"/>
                        <a:t>Ph</a:t>
                      </a:r>
                      <a:r>
                        <a:rPr lang="vi-VN" b="1"/>
                        <a:t>ư</a:t>
                      </a:r>
                      <a:r>
                        <a:rPr lang="en-US" b="1"/>
                        <a:t>ơng pháp</a:t>
                      </a:r>
                    </a:p>
                  </a:txBody>
                  <a:tcPr/>
                </a:tc>
                <a:tc>
                  <a:txBody>
                    <a:bodyPr/>
                    <a:lstStyle/>
                    <a:p>
                      <a:pPr algn="ctr"/>
                      <a:r>
                        <a:rPr lang="en-US" b="1" dirty="0"/>
                        <a:t>Input shape</a:t>
                      </a:r>
                    </a:p>
                  </a:txBody>
                  <a:tcPr/>
                </a:tc>
                <a:tc>
                  <a:txBody>
                    <a:bodyPr/>
                    <a:lstStyle/>
                    <a:p>
                      <a:pPr algn="ctr"/>
                      <a:r>
                        <a:rPr lang="en-US" b="1"/>
                        <a:t>Số epouchs</a:t>
                      </a:r>
                    </a:p>
                  </a:txBody>
                  <a:tcPr/>
                </a:tc>
                <a:tc>
                  <a:txBody>
                    <a:bodyPr/>
                    <a:lstStyle/>
                    <a:p>
                      <a:pPr algn="ctr"/>
                      <a:r>
                        <a:rPr lang="en-US" b="1"/>
                        <a:t>Batch size</a:t>
                      </a:r>
                    </a:p>
                  </a:txBody>
                  <a:tcPr/>
                </a:tc>
                <a:extLst>
                  <a:ext uri="{0D108BD9-81ED-4DB2-BD59-A6C34878D82A}">
                    <a16:rowId xmlns:a16="http://schemas.microsoft.com/office/drawing/2014/main" val="119541078"/>
                  </a:ext>
                </a:extLst>
              </a:tr>
              <a:tr h="370840">
                <a:tc>
                  <a:txBody>
                    <a:bodyPr/>
                    <a:lstStyle/>
                    <a:p>
                      <a:pPr algn="ctr"/>
                      <a:r>
                        <a:rPr lang="en-US" b="1"/>
                        <a:t>CNN-2D</a:t>
                      </a:r>
                    </a:p>
                  </a:txBody>
                  <a:tcPr/>
                </a:tc>
                <a:tc>
                  <a:txBody>
                    <a:bodyPr/>
                    <a:lstStyle/>
                    <a:p>
                      <a:pPr algn="ctr"/>
                      <a:r>
                        <a:rPr lang="en-US" b="1"/>
                        <a:t>224x224x3</a:t>
                      </a:r>
                    </a:p>
                  </a:txBody>
                  <a:tcPr/>
                </a:tc>
                <a:tc>
                  <a:txBody>
                    <a:bodyPr/>
                    <a:lstStyle/>
                    <a:p>
                      <a:pPr algn="ctr"/>
                      <a:r>
                        <a:rPr lang="en-US" b="1"/>
                        <a:t>50 </a:t>
                      </a:r>
                    </a:p>
                  </a:txBody>
                  <a:tcPr/>
                </a:tc>
                <a:tc>
                  <a:txBody>
                    <a:bodyPr/>
                    <a:lstStyle/>
                    <a:p>
                      <a:pPr algn="ctr"/>
                      <a:r>
                        <a:rPr lang="en-US" b="1"/>
                        <a:t>32</a:t>
                      </a:r>
                    </a:p>
                  </a:txBody>
                  <a:tcPr/>
                </a:tc>
                <a:extLst>
                  <a:ext uri="{0D108BD9-81ED-4DB2-BD59-A6C34878D82A}">
                    <a16:rowId xmlns:a16="http://schemas.microsoft.com/office/drawing/2014/main" val="215154730"/>
                  </a:ext>
                </a:extLst>
              </a:tr>
              <a:tr h="370840">
                <a:tc>
                  <a:txBody>
                    <a:bodyPr/>
                    <a:lstStyle/>
                    <a:p>
                      <a:pPr algn="ctr"/>
                      <a:r>
                        <a:rPr lang="en-US" b="1" dirty="0"/>
                        <a:t>CNN-3D</a:t>
                      </a:r>
                    </a:p>
                  </a:txBody>
                  <a:tcPr/>
                </a:tc>
                <a:tc>
                  <a:txBody>
                    <a:bodyPr/>
                    <a:lstStyle/>
                    <a:p>
                      <a:pPr algn="ctr"/>
                      <a:r>
                        <a:rPr lang="en-US" b="1"/>
                        <a:t>15x224x224x3</a:t>
                      </a:r>
                    </a:p>
                  </a:txBody>
                  <a:tcPr/>
                </a:tc>
                <a:tc>
                  <a:txBody>
                    <a:bodyPr/>
                    <a:lstStyle/>
                    <a:p>
                      <a:pPr algn="ctr"/>
                      <a:r>
                        <a:rPr lang="en-US" b="1"/>
                        <a:t>30</a:t>
                      </a:r>
                    </a:p>
                  </a:txBody>
                  <a:tcPr/>
                </a:tc>
                <a:tc>
                  <a:txBody>
                    <a:bodyPr/>
                    <a:lstStyle/>
                    <a:p>
                      <a:pPr algn="ctr"/>
                      <a:r>
                        <a:rPr lang="en-US" b="1" dirty="0"/>
                        <a:t>16</a:t>
                      </a:r>
                    </a:p>
                  </a:txBody>
                  <a:tcPr/>
                </a:tc>
                <a:extLst>
                  <a:ext uri="{0D108BD9-81ED-4DB2-BD59-A6C34878D82A}">
                    <a16:rowId xmlns:a16="http://schemas.microsoft.com/office/drawing/2014/main" val="411132887"/>
                  </a:ext>
                </a:extLst>
              </a:tr>
            </a:tbl>
          </a:graphicData>
        </a:graphic>
      </p:graphicFrame>
      <p:sp>
        <p:nvSpPr>
          <p:cNvPr id="7" name="TextBox 6">
            <a:extLst>
              <a:ext uri="{FF2B5EF4-FFF2-40B4-BE49-F238E27FC236}">
                <a16:creationId xmlns:a16="http://schemas.microsoft.com/office/drawing/2014/main" id="{51B21F67-6C73-4B0E-A3A7-6CC506BBEF34}"/>
              </a:ext>
            </a:extLst>
          </p:cNvPr>
          <p:cNvSpPr txBox="1"/>
          <p:nvPr/>
        </p:nvSpPr>
        <p:spPr>
          <a:xfrm>
            <a:off x="550718" y="1508140"/>
            <a:ext cx="3314700" cy="369332"/>
          </a:xfrm>
          <a:prstGeom prst="rect">
            <a:avLst/>
          </a:prstGeom>
          <a:noFill/>
        </p:spPr>
        <p:txBody>
          <a:bodyPr wrap="square" rtlCol="0">
            <a:spAutoFit/>
          </a:bodyPr>
          <a:lstStyle/>
          <a:p>
            <a:r>
              <a:rPr lang="en-US" sz="1800" dirty="0" err="1">
                <a:latin typeface="Times New Roman"/>
                <a:cs typeface="Times New Roman"/>
              </a:rPr>
              <a:t>Tham</a:t>
            </a:r>
            <a:r>
              <a:rPr lang="en-US" sz="1800" dirty="0">
                <a:latin typeface="Times New Roman"/>
                <a:cs typeface="Times New Roman"/>
              </a:rPr>
              <a:t> </a:t>
            </a:r>
            <a:r>
              <a:rPr lang="en-US" sz="1800" dirty="0" err="1">
                <a:latin typeface="Times New Roman"/>
                <a:cs typeface="Times New Roman"/>
              </a:rPr>
              <a:t>số</a:t>
            </a:r>
            <a:r>
              <a:rPr lang="en-US" sz="1800" dirty="0">
                <a:latin typeface="Times New Roman"/>
                <a:cs typeface="Times New Roman"/>
              </a:rPr>
              <a:t> </a:t>
            </a:r>
            <a:r>
              <a:rPr lang="en-US" sz="1800" dirty="0" err="1">
                <a:latin typeface="Times New Roman"/>
                <a:cs typeface="Times New Roman"/>
              </a:rPr>
              <a:t>huấn</a:t>
            </a:r>
            <a:r>
              <a:rPr lang="en-US" sz="1800" dirty="0">
                <a:latin typeface="Times New Roman"/>
                <a:cs typeface="Times New Roman"/>
              </a:rPr>
              <a:t> </a:t>
            </a:r>
            <a:r>
              <a:rPr lang="en-US" sz="1800" dirty="0" err="1">
                <a:latin typeface="Times New Roman"/>
                <a:cs typeface="Times New Roman"/>
              </a:rPr>
              <a:t>luyện</a:t>
            </a:r>
            <a:endParaRPr lang="en-US" sz="1800" dirty="0">
              <a:latin typeface="Times New Roman"/>
              <a:cs typeface="Times New Roman"/>
            </a:endParaRPr>
          </a:p>
        </p:txBody>
      </p:sp>
    </p:spTree>
    <p:extLst>
      <p:ext uri="{BB962C8B-B14F-4D97-AF65-F5344CB8AC3E}">
        <p14:creationId xmlns:p14="http://schemas.microsoft.com/office/powerpoint/2010/main" val="1823966147"/>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A6F7E38-79A8-41C1-9E0D-DB2719F2D973}"/>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14</a:t>
            </a:fld>
            <a:endParaRPr lang="en"/>
          </a:p>
        </p:txBody>
      </p:sp>
      <p:sp>
        <p:nvSpPr>
          <p:cNvPr id="3" name="Title 2">
            <a:extLst>
              <a:ext uri="{FF2B5EF4-FFF2-40B4-BE49-F238E27FC236}">
                <a16:creationId xmlns:a16="http://schemas.microsoft.com/office/drawing/2014/main" id="{6A2A9899-756C-478E-A5C5-A4EE7C0F7BAB}"/>
              </a:ext>
            </a:extLst>
          </p:cNvPr>
          <p:cNvSpPr>
            <a:spLocks noGrp="1"/>
          </p:cNvSpPr>
          <p:nvPr>
            <p:ph type="title"/>
          </p:nvPr>
        </p:nvSpPr>
        <p:spPr>
          <a:xfrm>
            <a:off x="457200" y="305250"/>
            <a:ext cx="8068174" cy="862484"/>
          </a:xfrm>
        </p:spPr>
        <p:txBody>
          <a:bodyPr/>
          <a:lstStyle/>
          <a:p>
            <a:pPr algn="l"/>
            <a:r>
              <a:rPr lang="en-US" dirty="0" err="1">
                <a:latin typeface="Times New Roman"/>
                <a:cs typeface="Times New Roman"/>
              </a:rPr>
              <a:t>Kết</a:t>
            </a:r>
            <a:r>
              <a:rPr lang="en-US" dirty="0">
                <a:latin typeface="Times New Roman"/>
                <a:cs typeface="Times New Roman"/>
              </a:rPr>
              <a:t> </a:t>
            </a:r>
            <a:r>
              <a:rPr lang="en-US" dirty="0" err="1">
                <a:latin typeface="Times New Roman"/>
                <a:cs typeface="Times New Roman"/>
              </a:rPr>
              <a:t>quả</a:t>
            </a:r>
            <a:r>
              <a:rPr lang="en-US" dirty="0">
                <a:latin typeface="Times New Roman"/>
                <a:cs typeface="Times New Roman"/>
              </a:rPr>
              <a:t> </a:t>
            </a:r>
            <a:r>
              <a:rPr lang="en-US" dirty="0" err="1">
                <a:latin typeface="Times New Roman"/>
                <a:cs typeface="Times New Roman"/>
              </a:rPr>
              <a:t>huấn</a:t>
            </a:r>
            <a:r>
              <a:rPr lang="en-US" dirty="0">
                <a:latin typeface="Times New Roman"/>
                <a:cs typeface="Times New Roman"/>
              </a:rPr>
              <a:t> </a:t>
            </a:r>
            <a:r>
              <a:rPr lang="en-US" dirty="0" err="1">
                <a:latin typeface="Times New Roman"/>
                <a:cs typeface="Times New Roman"/>
              </a:rPr>
              <a:t>luyện</a:t>
            </a:r>
            <a:r>
              <a:rPr lang="en-US" dirty="0">
                <a:latin typeface="Times New Roman"/>
                <a:cs typeface="Times New Roman"/>
              </a:rPr>
              <a:t> ( I3D) </a:t>
            </a:r>
          </a:p>
        </p:txBody>
      </p:sp>
      <p:pic>
        <p:nvPicPr>
          <p:cNvPr id="5" name="Picture 4">
            <a:extLst>
              <a:ext uri="{FF2B5EF4-FFF2-40B4-BE49-F238E27FC236}">
                <a16:creationId xmlns:a16="http://schemas.microsoft.com/office/drawing/2014/main" id="{38EDE7F6-9C37-4501-9DF3-A608E5F935EE}"/>
              </a:ext>
            </a:extLst>
          </p:cNvPr>
          <p:cNvPicPr>
            <a:picLocks noChangeAspect="1"/>
          </p:cNvPicPr>
          <p:nvPr/>
        </p:nvPicPr>
        <p:blipFill>
          <a:blip r:embed="rId2"/>
          <a:stretch>
            <a:fillRect/>
          </a:stretch>
        </p:blipFill>
        <p:spPr>
          <a:xfrm>
            <a:off x="1748753" y="1114443"/>
            <a:ext cx="5487650" cy="3658433"/>
          </a:xfrm>
          <a:prstGeom prst="rect">
            <a:avLst/>
          </a:prstGeom>
        </p:spPr>
      </p:pic>
    </p:spTree>
    <p:extLst>
      <p:ext uri="{BB962C8B-B14F-4D97-AF65-F5344CB8AC3E}">
        <p14:creationId xmlns:p14="http://schemas.microsoft.com/office/powerpoint/2010/main" val="1205802317"/>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A6F7E38-79A8-41C1-9E0D-DB2719F2D973}"/>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15</a:t>
            </a:fld>
            <a:endParaRPr lang="en"/>
          </a:p>
        </p:txBody>
      </p:sp>
      <p:sp>
        <p:nvSpPr>
          <p:cNvPr id="3" name="Title 2">
            <a:extLst>
              <a:ext uri="{FF2B5EF4-FFF2-40B4-BE49-F238E27FC236}">
                <a16:creationId xmlns:a16="http://schemas.microsoft.com/office/drawing/2014/main" id="{6A2A9899-756C-478E-A5C5-A4EE7C0F7BAB}"/>
              </a:ext>
            </a:extLst>
          </p:cNvPr>
          <p:cNvSpPr>
            <a:spLocks noGrp="1"/>
          </p:cNvSpPr>
          <p:nvPr>
            <p:ph type="title"/>
          </p:nvPr>
        </p:nvSpPr>
        <p:spPr>
          <a:xfrm>
            <a:off x="457200" y="305250"/>
            <a:ext cx="7647974" cy="862484"/>
          </a:xfrm>
        </p:spPr>
        <p:txBody>
          <a:bodyPr/>
          <a:lstStyle/>
          <a:p>
            <a:pPr algn="l"/>
            <a:r>
              <a:rPr lang="en-US" dirty="0" err="1">
                <a:latin typeface="Times New Roman"/>
                <a:cs typeface="Times New Roman"/>
              </a:rPr>
              <a:t>Kết</a:t>
            </a:r>
            <a:r>
              <a:rPr lang="en-US" dirty="0">
                <a:latin typeface="Times New Roman"/>
                <a:cs typeface="Times New Roman"/>
              </a:rPr>
              <a:t> </a:t>
            </a:r>
            <a:r>
              <a:rPr lang="en-US" dirty="0" err="1">
                <a:latin typeface="Times New Roman"/>
                <a:cs typeface="Times New Roman"/>
              </a:rPr>
              <a:t>quả</a:t>
            </a:r>
            <a:r>
              <a:rPr lang="en-US" dirty="0">
                <a:latin typeface="Times New Roman"/>
                <a:cs typeface="Times New Roman"/>
              </a:rPr>
              <a:t> </a:t>
            </a:r>
            <a:r>
              <a:rPr lang="en-US" dirty="0" err="1">
                <a:latin typeface="Times New Roman"/>
                <a:cs typeface="Times New Roman"/>
              </a:rPr>
              <a:t>huấn</a:t>
            </a:r>
            <a:r>
              <a:rPr lang="en-US" dirty="0">
                <a:latin typeface="Times New Roman"/>
                <a:cs typeface="Times New Roman"/>
              </a:rPr>
              <a:t> </a:t>
            </a:r>
            <a:r>
              <a:rPr lang="en-US" dirty="0" err="1">
                <a:latin typeface="Times New Roman"/>
                <a:cs typeface="Times New Roman"/>
              </a:rPr>
              <a:t>luyện</a:t>
            </a:r>
            <a:r>
              <a:rPr lang="en-US" dirty="0">
                <a:latin typeface="Times New Roman"/>
                <a:cs typeface="Times New Roman"/>
              </a:rPr>
              <a:t> ( I3D) </a:t>
            </a:r>
          </a:p>
        </p:txBody>
      </p:sp>
      <p:pic>
        <p:nvPicPr>
          <p:cNvPr id="6" name="Picture 5">
            <a:extLst>
              <a:ext uri="{FF2B5EF4-FFF2-40B4-BE49-F238E27FC236}">
                <a16:creationId xmlns:a16="http://schemas.microsoft.com/office/drawing/2014/main" id="{FEBCADDD-3438-431A-8917-D83640366786}"/>
              </a:ext>
            </a:extLst>
          </p:cNvPr>
          <p:cNvPicPr>
            <a:picLocks noChangeAspect="1"/>
          </p:cNvPicPr>
          <p:nvPr/>
        </p:nvPicPr>
        <p:blipFill>
          <a:blip r:embed="rId2"/>
          <a:stretch>
            <a:fillRect/>
          </a:stretch>
        </p:blipFill>
        <p:spPr>
          <a:xfrm>
            <a:off x="1774112" y="1189156"/>
            <a:ext cx="5487650" cy="3658433"/>
          </a:xfrm>
          <a:prstGeom prst="rect">
            <a:avLst/>
          </a:prstGeom>
        </p:spPr>
      </p:pic>
    </p:spTree>
    <p:extLst>
      <p:ext uri="{BB962C8B-B14F-4D97-AF65-F5344CB8AC3E}">
        <p14:creationId xmlns:p14="http://schemas.microsoft.com/office/powerpoint/2010/main" val="682906714"/>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268E444-67CF-4BB2-80AD-44C5A08FD7C1}"/>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16</a:t>
            </a:fld>
            <a:endParaRPr lang="en"/>
          </a:p>
        </p:txBody>
      </p:sp>
      <p:sp>
        <p:nvSpPr>
          <p:cNvPr id="3" name="Title 2">
            <a:extLst>
              <a:ext uri="{FF2B5EF4-FFF2-40B4-BE49-F238E27FC236}">
                <a16:creationId xmlns:a16="http://schemas.microsoft.com/office/drawing/2014/main" id="{76AD97A9-EEC9-4616-BA5F-6BEF54587B07}"/>
              </a:ext>
            </a:extLst>
          </p:cNvPr>
          <p:cNvSpPr>
            <a:spLocks noGrp="1"/>
          </p:cNvSpPr>
          <p:nvPr>
            <p:ph type="title"/>
          </p:nvPr>
        </p:nvSpPr>
        <p:spPr>
          <a:xfrm>
            <a:off x="457200" y="312974"/>
            <a:ext cx="8040160" cy="857400"/>
          </a:xfrm>
        </p:spPr>
        <p:txBody>
          <a:bodyPr/>
          <a:lstStyle/>
          <a:p>
            <a:pPr algn="l"/>
            <a:r>
              <a:rPr lang="en-US" dirty="0" err="1">
                <a:latin typeface="Times New Roman"/>
                <a:cs typeface="Times New Roman"/>
              </a:rPr>
              <a:t>Kết</a:t>
            </a:r>
            <a:r>
              <a:rPr lang="en-US" dirty="0">
                <a:latin typeface="Times New Roman"/>
                <a:cs typeface="Times New Roman"/>
              </a:rPr>
              <a:t> </a:t>
            </a:r>
            <a:r>
              <a:rPr lang="en-US" dirty="0" err="1">
                <a:latin typeface="Times New Roman"/>
                <a:cs typeface="Times New Roman"/>
              </a:rPr>
              <a:t>quả</a:t>
            </a:r>
            <a:r>
              <a:rPr lang="en-US" dirty="0">
                <a:latin typeface="Times New Roman"/>
                <a:cs typeface="Times New Roman"/>
              </a:rPr>
              <a:t> </a:t>
            </a:r>
            <a:r>
              <a:rPr lang="en-US" dirty="0" err="1">
                <a:latin typeface="Times New Roman"/>
                <a:cs typeface="Times New Roman"/>
              </a:rPr>
              <a:t>thực</a:t>
            </a:r>
            <a:r>
              <a:rPr lang="en-US" dirty="0">
                <a:latin typeface="Times New Roman"/>
                <a:cs typeface="Times New Roman"/>
              </a:rPr>
              <a:t> </a:t>
            </a:r>
            <a:r>
              <a:rPr lang="en-US" dirty="0" err="1">
                <a:latin typeface="Times New Roman"/>
                <a:cs typeface="Times New Roman"/>
              </a:rPr>
              <a:t>nghiệm</a:t>
            </a:r>
            <a:endParaRPr lang="en-US" dirty="0">
              <a:latin typeface="Times New Roman"/>
              <a:cs typeface="Times New Roman"/>
            </a:endParaRPr>
          </a:p>
        </p:txBody>
      </p:sp>
      <p:graphicFrame>
        <p:nvGraphicFramePr>
          <p:cNvPr id="5" name="Table 5">
            <a:extLst>
              <a:ext uri="{FF2B5EF4-FFF2-40B4-BE49-F238E27FC236}">
                <a16:creationId xmlns:a16="http://schemas.microsoft.com/office/drawing/2014/main" id="{0CA11934-ECD2-4B07-8A5F-5BC0B57EC7CE}"/>
              </a:ext>
            </a:extLst>
          </p:cNvPr>
          <p:cNvGraphicFramePr>
            <a:graphicFrameLocks noGrp="1"/>
          </p:cNvGraphicFramePr>
          <p:nvPr>
            <p:extLst>
              <p:ext uri="{D42A27DB-BD31-4B8C-83A1-F6EECF244321}">
                <p14:modId xmlns:p14="http://schemas.microsoft.com/office/powerpoint/2010/main" val="1971555289"/>
              </p:ext>
            </p:extLst>
          </p:nvPr>
        </p:nvGraphicFramePr>
        <p:xfrm>
          <a:off x="1866415" y="2035576"/>
          <a:ext cx="5756565" cy="1714261"/>
        </p:xfrm>
        <a:graphic>
          <a:graphicData uri="http://schemas.openxmlformats.org/drawingml/2006/table">
            <a:tbl>
              <a:tblPr firstRow="1" bandRow="1">
                <a:tableStyleId>{3FBEDD27-CF0B-4B2A-886A-5279FF886AEE}</a:tableStyleId>
              </a:tblPr>
              <a:tblGrid>
                <a:gridCol w="2044214">
                  <a:extLst>
                    <a:ext uri="{9D8B030D-6E8A-4147-A177-3AD203B41FA5}">
                      <a16:colId xmlns:a16="http://schemas.microsoft.com/office/drawing/2014/main" val="75107257"/>
                    </a:ext>
                  </a:extLst>
                </a:gridCol>
                <a:gridCol w="1070263">
                  <a:extLst>
                    <a:ext uri="{9D8B030D-6E8A-4147-A177-3AD203B41FA5}">
                      <a16:colId xmlns:a16="http://schemas.microsoft.com/office/drawing/2014/main" val="3282996019"/>
                    </a:ext>
                  </a:extLst>
                </a:gridCol>
                <a:gridCol w="1496291">
                  <a:extLst>
                    <a:ext uri="{9D8B030D-6E8A-4147-A177-3AD203B41FA5}">
                      <a16:colId xmlns:a16="http://schemas.microsoft.com/office/drawing/2014/main" val="2424117364"/>
                    </a:ext>
                  </a:extLst>
                </a:gridCol>
                <a:gridCol w="1145797">
                  <a:extLst>
                    <a:ext uri="{9D8B030D-6E8A-4147-A177-3AD203B41FA5}">
                      <a16:colId xmlns:a16="http://schemas.microsoft.com/office/drawing/2014/main" val="1794180929"/>
                    </a:ext>
                  </a:extLst>
                </a:gridCol>
              </a:tblGrid>
              <a:tr h="391929">
                <a:tc>
                  <a:txBody>
                    <a:bodyPr/>
                    <a:lstStyle/>
                    <a:p>
                      <a:r>
                        <a:rPr lang="en-US" b="1" dirty="0" err="1"/>
                        <a:t>Ph</a:t>
                      </a:r>
                      <a:r>
                        <a:rPr lang="vi-VN" b="1" dirty="0"/>
                        <a:t>ư</a:t>
                      </a:r>
                      <a:r>
                        <a:rPr lang="en-US" b="1" dirty="0" err="1"/>
                        <a:t>ơng</a:t>
                      </a:r>
                      <a:r>
                        <a:rPr lang="en-US" b="1" dirty="0"/>
                        <a:t> </a:t>
                      </a:r>
                      <a:r>
                        <a:rPr lang="en-US" b="1" dirty="0" err="1"/>
                        <a:t>pháp</a:t>
                      </a:r>
                      <a:endParaRPr lang="en-US" b="1" dirty="0"/>
                    </a:p>
                  </a:txBody>
                  <a:tcPr/>
                </a:tc>
                <a:tc>
                  <a:txBody>
                    <a:bodyPr/>
                    <a:lstStyle/>
                    <a:p>
                      <a:pPr algn="ctr"/>
                      <a:r>
                        <a:rPr lang="en-US" b="1"/>
                        <a:t>Accuracy</a:t>
                      </a:r>
                    </a:p>
                  </a:txBody>
                  <a:tcPr/>
                </a:tc>
                <a:tc>
                  <a:txBody>
                    <a:bodyPr/>
                    <a:lstStyle/>
                    <a:p>
                      <a:pPr algn="ctr"/>
                      <a:r>
                        <a:rPr lang="en-US" b="1"/>
                        <a:t>Time/sample Device 1</a:t>
                      </a:r>
                    </a:p>
                  </a:txBody>
                  <a:tcPr/>
                </a:tc>
                <a:tc>
                  <a:txBody>
                    <a:bodyPr/>
                    <a:lstStyle/>
                    <a:p>
                      <a:pPr algn="ctr"/>
                      <a:r>
                        <a:rPr lang="en-US" b="1"/>
                        <a:t>Time</a:t>
                      </a:r>
                    </a:p>
                    <a:p>
                      <a:pPr algn="ctr"/>
                      <a:r>
                        <a:rPr lang="en-US" b="1"/>
                        <a:t>Device 2</a:t>
                      </a:r>
                    </a:p>
                  </a:txBody>
                  <a:tcPr/>
                </a:tc>
                <a:extLst>
                  <a:ext uri="{0D108BD9-81ED-4DB2-BD59-A6C34878D82A}">
                    <a16:rowId xmlns:a16="http://schemas.microsoft.com/office/drawing/2014/main" val="3795800824"/>
                  </a:ext>
                </a:extLst>
              </a:tr>
              <a:tr h="434101">
                <a:tc>
                  <a:txBody>
                    <a:bodyPr/>
                    <a:lstStyle/>
                    <a:p>
                      <a:r>
                        <a:rPr lang="en-US" b="1"/>
                        <a:t>2D-CNN (VGG16)</a:t>
                      </a:r>
                    </a:p>
                  </a:txBody>
                  <a:tcPr/>
                </a:tc>
                <a:tc>
                  <a:txBody>
                    <a:bodyPr/>
                    <a:lstStyle/>
                    <a:p>
                      <a:pPr algn="ctr"/>
                      <a:r>
                        <a:rPr lang="en-US"/>
                        <a:t>78,73%</a:t>
                      </a:r>
                    </a:p>
                  </a:txBody>
                  <a:tcPr/>
                </a:tc>
                <a:tc>
                  <a:txBody>
                    <a:bodyPr/>
                    <a:lstStyle/>
                    <a:p>
                      <a:pPr algn="ctr"/>
                      <a:r>
                        <a:rPr lang="en-US" b="1">
                          <a:solidFill>
                            <a:srgbClr val="FF0000"/>
                          </a:solidFill>
                        </a:rPr>
                        <a:t>0.006s</a:t>
                      </a:r>
                    </a:p>
                  </a:txBody>
                  <a:tcPr/>
                </a:tc>
                <a:tc>
                  <a:txBody>
                    <a:bodyPr/>
                    <a:lstStyle/>
                    <a:p>
                      <a:pPr algn="ctr"/>
                      <a:r>
                        <a:rPr lang="en-US" b="1">
                          <a:solidFill>
                            <a:srgbClr val="FF0000"/>
                          </a:solidFill>
                        </a:rPr>
                        <a:t>0.06s</a:t>
                      </a:r>
                    </a:p>
                  </a:txBody>
                  <a:tcPr/>
                </a:tc>
                <a:extLst>
                  <a:ext uri="{0D108BD9-81ED-4DB2-BD59-A6C34878D82A}">
                    <a16:rowId xmlns:a16="http://schemas.microsoft.com/office/drawing/2014/main" val="1016428573"/>
                  </a:ext>
                </a:extLst>
              </a:tr>
              <a:tr h="440074">
                <a:tc>
                  <a:txBody>
                    <a:bodyPr/>
                    <a:lstStyle/>
                    <a:p>
                      <a:r>
                        <a:rPr lang="en-US" b="1"/>
                        <a:t>3D-CNN(Base InceptionV3)</a:t>
                      </a:r>
                    </a:p>
                  </a:txBody>
                  <a:tcPr/>
                </a:tc>
                <a:tc>
                  <a:txBody>
                    <a:bodyPr/>
                    <a:lstStyle/>
                    <a:p>
                      <a:pPr algn="ctr"/>
                      <a:r>
                        <a:rPr lang="en-US" b="1">
                          <a:solidFill>
                            <a:srgbClr val="FF0000"/>
                          </a:solidFill>
                        </a:rPr>
                        <a:t>85,5%</a:t>
                      </a:r>
                    </a:p>
                  </a:txBody>
                  <a:tcPr/>
                </a:tc>
                <a:tc>
                  <a:txBody>
                    <a:bodyPr/>
                    <a:lstStyle/>
                    <a:p>
                      <a:pPr algn="ctr"/>
                      <a:r>
                        <a:rPr lang="en-US" sz="1400" b="0" i="0" u="none" strike="noStrike" cap="none">
                          <a:solidFill>
                            <a:srgbClr val="000000"/>
                          </a:solidFill>
                          <a:effectLst/>
                          <a:latin typeface="Arial"/>
                          <a:cs typeface="Arial"/>
                          <a:sym typeface="Arial"/>
                        </a:rPr>
                        <a:t>0.014s</a:t>
                      </a:r>
                      <a:endParaRPr lang="en-US"/>
                    </a:p>
                  </a:txBody>
                  <a:tcPr/>
                </a:tc>
                <a:tc>
                  <a:txBody>
                    <a:bodyPr/>
                    <a:lstStyle/>
                    <a:p>
                      <a:pPr algn="ctr"/>
                      <a:r>
                        <a:rPr lang="en-US" dirty="0"/>
                        <a:t>6,03s</a:t>
                      </a:r>
                    </a:p>
                  </a:txBody>
                  <a:tcPr/>
                </a:tc>
                <a:extLst>
                  <a:ext uri="{0D108BD9-81ED-4DB2-BD59-A6C34878D82A}">
                    <a16:rowId xmlns:a16="http://schemas.microsoft.com/office/drawing/2014/main" val="2181413798"/>
                  </a:ext>
                </a:extLst>
              </a:tr>
            </a:tbl>
          </a:graphicData>
        </a:graphic>
      </p:graphicFrame>
      <p:sp>
        <p:nvSpPr>
          <p:cNvPr id="7" name="TextBox 6">
            <a:extLst>
              <a:ext uri="{FF2B5EF4-FFF2-40B4-BE49-F238E27FC236}">
                <a16:creationId xmlns:a16="http://schemas.microsoft.com/office/drawing/2014/main" id="{2374D11B-923A-4614-85ED-6027D5459877}"/>
              </a:ext>
            </a:extLst>
          </p:cNvPr>
          <p:cNvSpPr txBox="1"/>
          <p:nvPr/>
        </p:nvSpPr>
        <p:spPr>
          <a:xfrm>
            <a:off x="546957" y="1422284"/>
            <a:ext cx="8283260" cy="369332"/>
          </a:xfrm>
          <a:prstGeom prst="rect">
            <a:avLst/>
          </a:prstGeom>
          <a:noFill/>
        </p:spPr>
        <p:txBody>
          <a:bodyPr wrap="square" rtlCol="0">
            <a:spAutoFit/>
          </a:bodyPr>
          <a:lstStyle/>
          <a:p>
            <a:r>
              <a:rPr lang="en-US" sz="1800" dirty="0" err="1">
                <a:latin typeface="Times New Roman"/>
                <a:cs typeface="Times New Roman"/>
              </a:rPr>
              <a:t>Kết</a:t>
            </a:r>
            <a:r>
              <a:rPr lang="en-US" sz="1800" dirty="0">
                <a:latin typeface="Times New Roman"/>
                <a:cs typeface="Times New Roman"/>
              </a:rPr>
              <a:t> </a:t>
            </a:r>
            <a:r>
              <a:rPr lang="en-US" sz="1800" dirty="0" err="1">
                <a:latin typeface="Times New Roman"/>
                <a:cs typeface="Times New Roman"/>
              </a:rPr>
              <a:t>quả</a:t>
            </a:r>
            <a:r>
              <a:rPr lang="en-US" sz="1800" dirty="0">
                <a:latin typeface="Times New Roman"/>
                <a:cs typeface="Times New Roman"/>
              </a:rPr>
              <a:t> </a:t>
            </a:r>
            <a:r>
              <a:rPr lang="en-US" sz="1800" dirty="0" err="1">
                <a:latin typeface="Times New Roman"/>
                <a:cs typeface="Times New Roman"/>
              </a:rPr>
              <a:t>đánh</a:t>
            </a:r>
            <a:r>
              <a:rPr lang="en-US" sz="1800" dirty="0">
                <a:latin typeface="Times New Roman"/>
                <a:cs typeface="Times New Roman"/>
              </a:rPr>
              <a:t> </a:t>
            </a:r>
            <a:r>
              <a:rPr lang="en-US" sz="1800" dirty="0" err="1">
                <a:latin typeface="Times New Roman"/>
                <a:cs typeface="Times New Roman"/>
              </a:rPr>
              <a:t>giá</a:t>
            </a:r>
            <a:r>
              <a:rPr lang="en-US" sz="1800" dirty="0">
                <a:latin typeface="Times New Roman"/>
                <a:cs typeface="Times New Roman"/>
              </a:rPr>
              <a:t> </a:t>
            </a:r>
            <a:r>
              <a:rPr lang="en-US" sz="1800" dirty="0" err="1">
                <a:latin typeface="Times New Roman"/>
                <a:cs typeface="Times New Roman"/>
              </a:rPr>
              <a:t>độ</a:t>
            </a:r>
            <a:r>
              <a:rPr lang="en-US" sz="1800" dirty="0">
                <a:latin typeface="Times New Roman"/>
                <a:cs typeface="Times New Roman"/>
              </a:rPr>
              <a:t> </a:t>
            </a:r>
            <a:r>
              <a:rPr lang="en-US" sz="1800" dirty="0" err="1">
                <a:latin typeface="Times New Roman"/>
                <a:cs typeface="Times New Roman"/>
              </a:rPr>
              <a:t>chính</a:t>
            </a:r>
            <a:r>
              <a:rPr lang="en-US" sz="1800" dirty="0">
                <a:latin typeface="Times New Roman"/>
                <a:cs typeface="Times New Roman"/>
              </a:rPr>
              <a:t> </a:t>
            </a:r>
            <a:r>
              <a:rPr lang="en-US" sz="1800" dirty="0" err="1">
                <a:latin typeface="Times New Roman"/>
                <a:cs typeface="Times New Roman"/>
              </a:rPr>
              <a:t>xác</a:t>
            </a:r>
            <a:r>
              <a:rPr lang="en-US" sz="1800" dirty="0">
                <a:latin typeface="Times New Roman"/>
                <a:cs typeface="Times New Roman"/>
              </a:rPr>
              <a:t> </a:t>
            </a:r>
            <a:r>
              <a:rPr lang="en-US" sz="1800" dirty="0" err="1">
                <a:latin typeface="Times New Roman"/>
                <a:cs typeface="Times New Roman"/>
              </a:rPr>
              <a:t>của</a:t>
            </a:r>
            <a:r>
              <a:rPr lang="en-US" sz="1800" dirty="0">
                <a:latin typeface="Times New Roman"/>
                <a:cs typeface="Times New Roman"/>
              </a:rPr>
              <a:t> </a:t>
            </a:r>
            <a:r>
              <a:rPr lang="en-US" sz="1800" dirty="0" err="1">
                <a:latin typeface="Times New Roman"/>
                <a:cs typeface="Times New Roman"/>
              </a:rPr>
              <a:t>mô</a:t>
            </a:r>
            <a:r>
              <a:rPr lang="en-US" sz="1800" dirty="0">
                <a:latin typeface="Times New Roman"/>
                <a:cs typeface="Times New Roman"/>
              </a:rPr>
              <a:t> </a:t>
            </a:r>
            <a:r>
              <a:rPr lang="en-US" sz="1800" dirty="0" err="1">
                <a:latin typeface="Times New Roman"/>
                <a:cs typeface="Times New Roman"/>
              </a:rPr>
              <a:t>hình</a:t>
            </a:r>
            <a:r>
              <a:rPr lang="en-US" sz="1800" dirty="0">
                <a:latin typeface="Times New Roman"/>
                <a:cs typeface="Times New Roman"/>
              </a:rPr>
              <a:t> </a:t>
            </a:r>
            <a:r>
              <a:rPr lang="en-US" sz="1800" dirty="0" err="1">
                <a:latin typeface="Times New Roman"/>
                <a:cs typeface="Times New Roman"/>
              </a:rPr>
              <a:t>dựa</a:t>
            </a:r>
            <a:r>
              <a:rPr lang="en-US" sz="1800" dirty="0">
                <a:latin typeface="Times New Roman"/>
                <a:cs typeface="Times New Roman"/>
              </a:rPr>
              <a:t> </a:t>
            </a:r>
            <a:r>
              <a:rPr lang="en-US" sz="1800" dirty="0" err="1">
                <a:latin typeface="Times New Roman"/>
                <a:cs typeface="Times New Roman"/>
              </a:rPr>
              <a:t>trên</a:t>
            </a:r>
            <a:r>
              <a:rPr lang="en-US" sz="1800" dirty="0">
                <a:latin typeface="Times New Roman"/>
                <a:cs typeface="Times New Roman"/>
              </a:rPr>
              <a:t> </a:t>
            </a:r>
            <a:r>
              <a:rPr lang="en-US" sz="1800" dirty="0" err="1">
                <a:latin typeface="Times New Roman"/>
                <a:cs typeface="Times New Roman"/>
              </a:rPr>
              <a:t>tập</a:t>
            </a:r>
            <a:r>
              <a:rPr lang="en-US" sz="1800" dirty="0">
                <a:latin typeface="Times New Roman"/>
                <a:cs typeface="Times New Roman"/>
              </a:rPr>
              <a:t> </a:t>
            </a:r>
            <a:r>
              <a:rPr lang="en-US" sz="1800" dirty="0" err="1">
                <a:latin typeface="Times New Roman"/>
                <a:cs typeface="Times New Roman"/>
              </a:rPr>
              <a:t>dữ</a:t>
            </a:r>
            <a:r>
              <a:rPr lang="en-US" sz="1800" dirty="0">
                <a:latin typeface="Times New Roman"/>
                <a:cs typeface="Times New Roman"/>
              </a:rPr>
              <a:t> </a:t>
            </a:r>
            <a:r>
              <a:rPr lang="en-US" sz="1800" dirty="0" err="1">
                <a:latin typeface="Times New Roman"/>
                <a:cs typeface="Times New Roman"/>
              </a:rPr>
              <a:t>liệu</a:t>
            </a:r>
            <a:r>
              <a:rPr lang="en-US" sz="1800" dirty="0">
                <a:latin typeface="Times New Roman"/>
                <a:cs typeface="Times New Roman"/>
              </a:rPr>
              <a:t> test </a:t>
            </a:r>
            <a:r>
              <a:rPr lang="en-US" sz="1800" dirty="0" err="1">
                <a:latin typeface="Times New Roman"/>
                <a:cs typeface="Times New Roman"/>
              </a:rPr>
              <a:t>gồm</a:t>
            </a:r>
            <a:r>
              <a:rPr lang="en-US" sz="1800" dirty="0">
                <a:latin typeface="Times New Roman"/>
                <a:cs typeface="Times New Roman"/>
              </a:rPr>
              <a:t>: 326 samples</a:t>
            </a:r>
          </a:p>
        </p:txBody>
      </p:sp>
      <p:sp>
        <p:nvSpPr>
          <p:cNvPr id="9" name="TextBox 8">
            <a:extLst>
              <a:ext uri="{FF2B5EF4-FFF2-40B4-BE49-F238E27FC236}">
                <a16:creationId xmlns:a16="http://schemas.microsoft.com/office/drawing/2014/main" id="{2BAC8490-4CD4-4142-A6B4-7CD117F096F0}"/>
              </a:ext>
            </a:extLst>
          </p:cNvPr>
          <p:cNvSpPr txBox="1"/>
          <p:nvPr/>
        </p:nvSpPr>
        <p:spPr>
          <a:xfrm>
            <a:off x="1137608" y="4213624"/>
            <a:ext cx="6555608" cy="646331"/>
          </a:xfrm>
          <a:prstGeom prst="rect">
            <a:avLst/>
          </a:prstGeom>
          <a:noFill/>
        </p:spPr>
        <p:txBody>
          <a:bodyPr wrap="square" rtlCol="0">
            <a:spAutoFit/>
          </a:bodyPr>
          <a:lstStyle/>
          <a:p>
            <a:r>
              <a:rPr lang="en-US" sz="1800" dirty="0" err="1">
                <a:latin typeface="Times New Roman"/>
                <a:cs typeface="Times New Roman"/>
              </a:rPr>
              <a:t>Cấu</a:t>
            </a:r>
            <a:r>
              <a:rPr lang="en-US" sz="1800" dirty="0">
                <a:latin typeface="Times New Roman"/>
                <a:cs typeface="Times New Roman"/>
              </a:rPr>
              <a:t> </a:t>
            </a:r>
            <a:r>
              <a:rPr lang="en-US" sz="1800" dirty="0" err="1">
                <a:latin typeface="Times New Roman"/>
                <a:cs typeface="Times New Roman"/>
              </a:rPr>
              <a:t>hình</a:t>
            </a:r>
            <a:r>
              <a:rPr lang="en-US" sz="1800" dirty="0">
                <a:latin typeface="Times New Roman"/>
                <a:cs typeface="Times New Roman"/>
              </a:rPr>
              <a:t> </a:t>
            </a:r>
            <a:r>
              <a:rPr lang="en-US" sz="1800" dirty="0" err="1">
                <a:latin typeface="Times New Roman"/>
                <a:cs typeface="Times New Roman"/>
              </a:rPr>
              <a:t>thiết</a:t>
            </a:r>
            <a:r>
              <a:rPr lang="en-US" sz="1800" dirty="0">
                <a:latin typeface="Times New Roman"/>
                <a:cs typeface="Times New Roman"/>
              </a:rPr>
              <a:t> </a:t>
            </a:r>
            <a:r>
              <a:rPr lang="en-US" sz="1800" dirty="0" err="1">
                <a:latin typeface="Times New Roman"/>
                <a:cs typeface="Times New Roman"/>
              </a:rPr>
              <a:t>bị</a:t>
            </a:r>
            <a:r>
              <a:rPr lang="en-US" sz="1800" dirty="0">
                <a:latin typeface="Times New Roman"/>
                <a:cs typeface="Times New Roman"/>
              </a:rPr>
              <a:t> 1: GPU </a:t>
            </a:r>
            <a:r>
              <a:rPr lang="en-US" sz="1800" dirty="0" err="1">
                <a:latin typeface="Times New Roman"/>
                <a:cs typeface="Times New Roman"/>
              </a:rPr>
              <a:t>Nvidia</a:t>
            </a:r>
            <a:r>
              <a:rPr lang="en-US" sz="1800" dirty="0">
                <a:latin typeface="Times New Roman"/>
                <a:cs typeface="Times New Roman"/>
              </a:rPr>
              <a:t> Tesla K80 11G (</a:t>
            </a:r>
            <a:r>
              <a:rPr lang="en-US" sz="1800" dirty="0" err="1">
                <a:latin typeface="Times New Roman"/>
                <a:cs typeface="Times New Roman"/>
              </a:rPr>
              <a:t>máy</a:t>
            </a:r>
            <a:r>
              <a:rPr lang="en-US" sz="1800" dirty="0">
                <a:latin typeface="Times New Roman"/>
                <a:cs typeface="Times New Roman"/>
              </a:rPr>
              <a:t> </a:t>
            </a:r>
            <a:r>
              <a:rPr lang="en-US" sz="1800" dirty="0" err="1">
                <a:latin typeface="Times New Roman"/>
                <a:cs typeface="Times New Roman"/>
              </a:rPr>
              <a:t>tính</a:t>
            </a:r>
            <a:r>
              <a:rPr lang="en-US" sz="1800" dirty="0">
                <a:latin typeface="Times New Roman"/>
                <a:cs typeface="Times New Roman"/>
              </a:rPr>
              <a:t> </a:t>
            </a:r>
            <a:r>
              <a:rPr lang="en-US" sz="1800" dirty="0" err="1">
                <a:latin typeface="Times New Roman"/>
                <a:cs typeface="Times New Roman"/>
              </a:rPr>
              <a:t>có</a:t>
            </a:r>
            <a:r>
              <a:rPr lang="en-US" sz="1800" dirty="0">
                <a:latin typeface="Times New Roman"/>
                <a:cs typeface="Times New Roman"/>
              </a:rPr>
              <a:t> GPU)</a:t>
            </a:r>
          </a:p>
          <a:p>
            <a:r>
              <a:rPr lang="en-US" sz="1800" dirty="0" err="1">
                <a:latin typeface="Times New Roman"/>
                <a:cs typeface="Times New Roman"/>
              </a:rPr>
              <a:t>Cấu</a:t>
            </a:r>
            <a:r>
              <a:rPr lang="en-US" sz="1800" dirty="0">
                <a:latin typeface="Times New Roman"/>
                <a:cs typeface="Times New Roman"/>
              </a:rPr>
              <a:t> </a:t>
            </a:r>
            <a:r>
              <a:rPr lang="en-US" sz="1800" dirty="0" err="1">
                <a:latin typeface="Times New Roman"/>
                <a:cs typeface="Times New Roman"/>
              </a:rPr>
              <a:t>hình</a:t>
            </a:r>
            <a:r>
              <a:rPr lang="en-US" sz="1800" dirty="0">
                <a:latin typeface="Times New Roman"/>
                <a:cs typeface="Times New Roman"/>
              </a:rPr>
              <a:t> </a:t>
            </a:r>
            <a:r>
              <a:rPr lang="en-US" sz="1800" dirty="0" err="1">
                <a:latin typeface="Times New Roman"/>
                <a:cs typeface="Times New Roman"/>
              </a:rPr>
              <a:t>thiết</a:t>
            </a:r>
            <a:r>
              <a:rPr lang="en-US" sz="1800" dirty="0">
                <a:latin typeface="Times New Roman"/>
                <a:cs typeface="Times New Roman"/>
              </a:rPr>
              <a:t> </a:t>
            </a:r>
            <a:r>
              <a:rPr lang="en-US" sz="1800" dirty="0" err="1">
                <a:latin typeface="Times New Roman"/>
                <a:cs typeface="Times New Roman"/>
              </a:rPr>
              <a:t>bị</a:t>
            </a:r>
            <a:r>
              <a:rPr lang="en-US" sz="1800" dirty="0">
                <a:latin typeface="Times New Roman"/>
                <a:cs typeface="Times New Roman"/>
              </a:rPr>
              <a:t> 2: CPU 7200U 2.5 GHZ (</a:t>
            </a:r>
            <a:r>
              <a:rPr lang="en-US" sz="1800" dirty="0" err="1">
                <a:latin typeface="Times New Roman"/>
                <a:cs typeface="Times New Roman"/>
              </a:rPr>
              <a:t>máy</a:t>
            </a:r>
            <a:r>
              <a:rPr lang="en-US" sz="1800" dirty="0">
                <a:latin typeface="Times New Roman"/>
                <a:cs typeface="Times New Roman"/>
              </a:rPr>
              <a:t> </a:t>
            </a:r>
            <a:r>
              <a:rPr lang="en-US" sz="1800" dirty="0" err="1">
                <a:latin typeface="Times New Roman"/>
                <a:cs typeface="Times New Roman"/>
              </a:rPr>
              <a:t>tính</a:t>
            </a:r>
            <a:r>
              <a:rPr lang="en-US" sz="1800" dirty="0">
                <a:latin typeface="Times New Roman"/>
                <a:cs typeface="Times New Roman"/>
              </a:rPr>
              <a:t> </a:t>
            </a:r>
            <a:r>
              <a:rPr lang="en-US" sz="1800" dirty="0" err="1">
                <a:latin typeface="Times New Roman"/>
                <a:cs typeface="Times New Roman"/>
              </a:rPr>
              <a:t>phổ</a:t>
            </a:r>
            <a:r>
              <a:rPr lang="en-US" sz="1800" dirty="0">
                <a:latin typeface="Times New Roman"/>
                <a:cs typeface="Times New Roman"/>
              </a:rPr>
              <a:t> </a:t>
            </a:r>
            <a:r>
              <a:rPr lang="en-US" sz="1800" dirty="0" err="1">
                <a:latin typeface="Times New Roman"/>
                <a:cs typeface="Times New Roman"/>
              </a:rPr>
              <a:t>thông</a:t>
            </a:r>
            <a:r>
              <a:rPr lang="en-US" sz="1800" dirty="0">
                <a:latin typeface="Times New Roman"/>
                <a:cs typeface="Times New Roman"/>
              </a:rPr>
              <a:t>)</a:t>
            </a:r>
          </a:p>
        </p:txBody>
      </p:sp>
    </p:spTree>
    <p:extLst>
      <p:ext uri="{BB962C8B-B14F-4D97-AF65-F5344CB8AC3E}">
        <p14:creationId xmlns:p14="http://schemas.microsoft.com/office/powerpoint/2010/main" val="1244525084"/>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46C2372-6434-44CE-BBE3-85258BB2AF86}"/>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17</a:t>
            </a:fld>
            <a:endParaRPr lang="en"/>
          </a:p>
        </p:txBody>
      </p:sp>
      <p:sp>
        <p:nvSpPr>
          <p:cNvPr id="3" name="Title 2">
            <a:extLst>
              <a:ext uri="{FF2B5EF4-FFF2-40B4-BE49-F238E27FC236}">
                <a16:creationId xmlns:a16="http://schemas.microsoft.com/office/drawing/2014/main" id="{2DAEC440-AEB5-4144-84F2-45C08D24C003}"/>
              </a:ext>
            </a:extLst>
          </p:cNvPr>
          <p:cNvSpPr>
            <a:spLocks noGrp="1"/>
          </p:cNvSpPr>
          <p:nvPr>
            <p:ph type="title"/>
          </p:nvPr>
        </p:nvSpPr>
        <p:spPr>
          <a:xfrm>
            <a:off x="374072" y="0"/>
            <a:ext cx="5138700" cy="857400"/>
          </a:xfrm>
        </p:spPr>
        <p:txBody>
          <a:bodyPr/>
          <a:lstStyle/>
          <a:p>
            <a:pPr algn="l"/>
            <a:r>
              <a:rPr lang="en-US" dirty="0">
                <a:latin typeface="Times New Roman"/>
                <a:cs typeface="Times New Roman"/>
              </a:rPr>
              <a:t>Demo 3D CNN:</a:t>
            </a:r>
          </a:p>
        </p:txBody>
      </p:sp>
      <p:pic>
        <p:nvPicPr>
          <p:cNvPr id="4" name="Sign Language Recognition  I3D version">
            <a:hlinkClick r:id="" action="ppaction://media"/>
            <a:extLst>
              <a:ext uri="{FF2B5EF4-FFF2-40B4-BE49-F238E27FC236}">
                <a16:creationId xmlns:a16="http://schemas.microsoft.com/office/drawing/2014/main" id="{3E4EDC42-8990-4658-9C8A-6FF3AE85B6ED}"/>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909204" y="857400"/>
            <a:ext cx="6483927" cy="3647209"/>
          </a:xfrm>
          <a:prstGeom prst="rect">
            <a:avLst/>
          </a:prstGeom>
        </p:spPr>
      </p:pic>
      <p:sp>
        <p:nvSpPr>
          <p:cNvPr id="7" name="TextBox 6">
            <a:extLst>
              <a:ext uri="{FF2B5EF4-FFF2-40B4-BE49-F238E27FC236}">
                <a16:creationId xmlns:a16="http://schemas.microsoft.com/office/drawing/2014/main" id="{2DC72832-8AF1-477C-9E5B-A9D10A715E82}"/>
              </a:ext>
            </a:extLst>
          </p:cNvPr>
          <p:cNvSpPr txBox="1"/>
          <p:nvPr/>
        </p:nvSpPr>
        <p:spPr>
          <a:xfrm>
            <a:off x="1276021" y="4665518"/>
            <a:ext cx="5750292" cy="307777"/>
          </a:xfrm>
          <a:prstGeom prst="rect">
            <a:avLst/>
          </a:prstGeom>
          <a:noFill/>
        </p:spPr>
        <p:txBody>
          <a:bodyPr wrap="none" rtlCol="0">
            <a:spAutoFit/>
          </a:bodyPr>
          <a:lstStyle/>
          <a:p>
            <a:r>
              <a:rPr lang="en-US">
                <a:hlinkClick r:id="rId5"/>
              </a:rPr>
              <a:t>Link demo: https://www.youtube.com/watch?v=DM33agCKVE0&amp;t=21s</a:t>
            </a:r>
            <a:endParaRPr lang="en-US"/>
          </a:p>
        </p:txBody>
      </p:sp>
    </p:spTree>
    <p:extLst>
      <p:ext uri="{BB962C8B-B14F-4D97-AF65-F5344CB8AC3E}">
        <p14:creationId xmlns:p14="http://schemas.microsoft.com/office/powerpoint/2010/main" val="55026640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981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6593CB8-58D6-4B12-9841-B7865BBF5294}"/>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18</a:t>
            </a:fld>
            <a:endParaRPr lang="en"/>
          </a:p>
        </p:txBody>
      </p:sp>
      <p:sp>
        <p:nvSpPr>
          <p:cNvPr id="3" name="Title 2">
            <a:extLst>
              <a:ext uri="{FF2B5EF4-FFF2-40B4-BE49-F238E27FC236}">
                <a16:creationId xmlns:a16="http://schemas.microsoft.com/office/drawing/2014/main" id="{169CF7DF-A2AC-4DCE-B98D-D32B225913D8}"/>
              </a:ext>
            </a:extLst>
          </p:cNvPr>
          <p:cNvSpPr>
            <a:spLocks noGrp="1"/>
          </p:cNvSpPr>
          <p:nvPr>
            <p:ph type="title"/>
          </p:nvPr>
        </p:nvSpPr>
        <p:spPr>
          <a:xfrm>
            <a:off x="436418" y="316811"/>
            <a:ext cx="5138700" cy="857400"/>
          </a:xfrm>
        </p:spPr>
        <p:txBody>
          <a:bodyPr/>
          <a:lstStyle/>
          <a:p>
            <a:pPr algn="l"/>
            <a:r>
              <a:rPr lang="en-US" dirty="0">
                <a:latin typeface="Times New Roman"/>
                <a:cs typeface="Times New Roman"/>
              </a:rPr>
              <a:t>Demo 2DCNN</a:t>
            </a:r>
          </a:p>
        </p:txBody>
      </p:sp>
      <p:pic>
        <p:nvPicPr>
          <p:cNvPr id="5" name="Sign Language Recognition">
            <a:hlinkClick r:id="" action="ppaction://media"/>
            <a:extLst>
              <a:ext uri="{FF2B5EF4-FFF2-40B4-BE49-F238E27FC236}">
                <a16:creationId xmlns:a16="http://schemas.microsoft.com/office/drawing/2014/main" id="{A540893A-056B-4EF4-A11C-F4A29445302F}"/>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136382" y="1237696"/>
            <a:ext cx="5995938" cy="3279029"/>
          </a:xfrm>
          <a:prstGeom prst="rect">
            <a:avLst/>
          </a:prstGeom>
        </p:spPr>
      </p:pic>
    </p:spTree>
    <p:extLst>
      <p:ext uri="{BB962C8B-B14F-4D97-AF65-F5344CB8AC3E}">
        <p14:creationId xmlns:p14="http://schemas.microsoft.com/office/powerpoint/2010/main" val="66222562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633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F59239F-0529-4C13-A05B-B82B348369F3}"/>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19</a:t>
            </a:fld>
            <a:endParaRPr lang="en"/>
          </a:p>
        </p:txBody>
      </p:sp>
      <p:sp>
        <p:nvSpPr>
          <p:cNvPr id="3" name="Title 2">
            <a:extLst>
              <a:ext uri="{FF2B5EF4-FFF2-40B4-BE49-F238E27FC236}">
                <a16:creationId xmlns:a16="http://schemas.microsoft.com/office/drawing/2014/main" id="{E8EF67B2-0249-4C6A-8D3B-3F9C7B455914}"/>
              </a:ext>
            </a:extLst>
          </p:cNvPr>
          <p:cNvSpPr>
            <a:spLocks noGrp="1"/>
          </p:cNvSpPr>
          <p:nvPr>
            <p:ph type="title"/>
          </p:nvPr>
        </p:nvSpPr>
        <p:spPr>
          <a:xfrm>
            <a:off x="457200" y="305250"/>
            <a:ext cx="5138700" cy="857400"/>
          </a:xfrm>
        </p:spPr>
        <p:txBody>
          <a:bodyPr/>
          <a:lstStyle/>
          <a:p>
            <a:pPr algn="l"/>
            <a:r>
              <a:rPr lang="en-US" dirty="0" err="1">
                <a:latin typeface="Times New Roman"/>
                <a:cs typeface="Times New Roman"/>
              </a:rPr>
              <a:t>Kết</a:t>
            </a:r>
            <a:r>
              <a:rPr lang="en-US" dirty="0">
                <a:latin typeface="Times New Roman"/>
                <a:cs typeface="Times New Roman"/>
              </a:rPr>
              <a:t> </a:t>
            </a:r>
            <a:r>
              <a:rPr lang="en-US" dirty="0" err="1">
                <a:latin typeface="Times New Roman"/>
                <a:cs typeface="Times New Roman"/>
              </a:rPr>
              <a:t>luận</a:t>
            </a:r>
            <a:endParaRPr lang="en-US" dirty="0">
              <a:latin typeface="Times New Roman"/>
              <a:cs typeface="Times New Roman"/>
            </a:endParaRPr>
          </a:p>
        </p:txBody>
      </p:sp>
      <p:sp>
        <p:nvSpPr>
          <p:cNvPr id="4" name="Text Placeholder 3">
            <a:extLst>
              <a:ext uri="{FF2B5EF4-FFF2-40B4-BE49-F238E27FC236}">
                <a16:creationId xmlns:a16="http://schemas.microsoft.com/office/drawing/2014/main" id="{FB3153D6-FCD4-4072-A7E9-34711DFC79F8}"/>
              </a:ext>
            </a:extLst>
          </p:cNvPr>
          <p:cNvSpPr>
            <a:spLocks noGrp="1"/>
          </p:cNvSpPr>
          <p:nvPr>
            <p:ph type="body" idx="1"/>
          </p:nvPr>
        </p:nvSpPr>
        <p:spPr>
          <a:xfrm>
            <a:off x="442987" y="1459923"/>
            <a:ext cx="8203777" cy="3180900"/>
          </a:xfrm>
        </p:spPr>
        <p:txBody>
          <a:bodyPr/>
          <a:lstStyle/>
          <a:p>
            <a:pPr marL="76200" indent="0">
              <a:buNone/>
            </a:pPr>
            <a:r>
              <a:rPr lang="en-US" sz="2600" dirty="0" err="1">
                <a:latin typeface="Times New Roman"/>
                <a:cs typeface="Times New Roman"/>
              </a:rPr>
              <a:t>Đề</a:t>
            </a:r>
            <a:r>
              <a:rPr lang="en-US" sz="2600" dirty="0">
                <a:latin typeface="Times New Roman"/>
                <a:cs typeface="Times New Roman"/>
              </a:rPr>
              <a:t> </a:t>
            </a:r>
            <a:r>
              <a:rPr lang="en-US" sz="2600" dirty="0" err="1">
                <a:latin typeface="Times New Roman"/>
                <a:cs typeface="Times New Roman"/>
              </a:rPr>
              <a:t>tài</a:t>
            </a:r>
            <a:r>
              <a:rPr lang="en-US" sz="2600" dirty="0">
                <a:latin typeface="Times New Roman"/>
                <a:cs typeface="Times New Roman"/>
              </a:rPr>
              <a:t> </a:t>
            </a:r>
            <a:r>
              <a:rPr lang="en-US" sz="2600" dirty="0" err="1">
                <a:latin typeface="Times New Roman"/>
                <a:cs typeface="Times New Roman"/>
              </a:rPr>
              <a:t>đạt</a:t>
            </a:r>
            <a:r>
              <a:rPr lang="en-US" sz="2600" dirty="0">
                <a:latin typeface="Times New Roman"/>
                <a:cs typeface="Times New Roman"/>
              </a:rPr>
              <a:t> </a:t>
            </a:r>
            <a:r>
              <a:rPr lang="en-US" sz="2600" dirty="0" err="1">
                <a:latin typeface="Times New Roman"/>
                <a:cs typeface="Times New Roman"/>
              </a:rPr>
              <a:t>được</a:t>
            </a:r>
            <a:r>
              <a:rPr lang="en-US" sz="2600" dirty="0">
                <a:latin typeface="Times New Roman"/>
                <a:cs typeface="Times New Roman"/>
              </a:rPr>
              <a:t>:</a:t>
            </a:r>
          </a:p>
          <a:p>
            <a:pPr>
              <a:buFont typeface="Wingdings" panose="05000000000000000000" pitchFamily="2" charset="2"/>
              <a:buChar char="Ø"/>
            </a:pPr>
            <a:r>
              <a:rPr lang="en-US" sz="2600" dirty="0" err="1">
                <a:latin typeface="Times New Roman"/>
                <a:cs typeface="Times New Roman"/>
              </a:rPr>
              <a:t>Xây</a:t>
            </a:r>
            <a:r>
              <a:rPr lang="en-US" sz="2600" dirty="0">
                <a:latin typeface="Times New Roman"/>
                <a:cs typeface="Times New Roman"/>
              </a:rPr>
              <a:t> </a:t>
            </a:r>
            <a:r>
              <a:rPr lang="en-US" sz="2600" dirty="0" err="1">
                <a:latin typeface="Times New Roman"/>
                <a:cs typeface="Times New Roman"/>
              </a:rPr>
              <a:t>dựng</a:t>
            </a:r>
            <a:r>
              <a:rPr lang="en-US" sz="2600" dirty="0">
                <a:latin typeface="Times New Roman"/>
                <a:cs typeface="Times New Roman"/>
              </a:rPr>
              <a:t> </a:t>
            </a:r>
            <a:r>
              <a:rPr lang="en-US" sz="2600" dirty="0" err="1">
                <a:latin typeface="Times New Roman"/>
                <a:cs typeface="Times New Roman"/>
              </a:rPr>
              <a:t>bộ</a:t>
            </a:r>
            <a:r>
              <a:rPr lang="en-US" sz="2600" dirty="0">
                <a:latin typeface="Times New Roman"/>
                <a:cs typeface="Times New Roman"/>
              </a:rPr>
              <a:t> </a:t>
            </a:r>
            <a:r>
              <a:rPr lang="en-US" sz="2600" err="1">
                <a:latin typeface="Times New Roman"/>
                <a:cs typeface="Times New Roman"/>
              </a:rPr>
              <a:t>cơ</a:t>
            </a:r>
            <a:r>
              <a:rPr lang="en-US" sz="2600">
                <a:latin typeface="Times New Roman"/>
                <a:cs typeface="Times New Roman"/>
              </a:rPr>
              <a:t> sở </a:t>
            </a:r>
            <a:r>
              <a:rPr lang="en-US" sz="2600" dirty="0" err="1">
                <a:latin typeface="Times New Roman"/>
                <a:cs typeface="Times New Roman"/>
              </a:rPr>
              <a:t>dữ</a:t>
            </a:r>
            <a:r>
              <a:rPr lang="en-US" sz="2600" dirty="0">
                <a:latin typeface="Times New Roman"/>
                <a:cs typeface="Times New Roman"/>
              </a:rPr>
              <a:t> </a:t>
            </a:r>
            <a:r>
              <a:rPr lang="en-US" sz="2600" err="1">
                <a:latin typeface="Times New Roman"/>
                <a:cs typeface="Times New Roman"/>
              </a:rPr>
              <a:t>liệu</a:t>
            </a:r>
            <a:r>
              <a:rPr lang="en-US" sz="2600">
                <a:latin typeface="Times New Roman"/>
                <a:cs typeface="Times New Roman"/>
              </a:rPr>
              <a:t> về chữ cái tiếng Việt dựa trên ngôn ngữ cử chỉ của </a:t>
            </a:r>
            <a:r>
              <a:rPr lang="en-US" sz="2600" dirty="0" err="1">
                <a:latin typeface="Times New Roman"/>
                <a:cs typeface="Times New Roman"/>
              </a:rPr>
              <a:t>người</a:t>
            </a:r>
            <a:r>
              <a:rPr lang="en-US" sz="2600" dirty="0">
                <a:latin typeface="Times New Roman"/>
                <a:cs typeface="Times New Roman"/>
              </a:rPr>
              <a:t> </a:t>
            </a:r>
            <a:r>
              <a:rPr lang="en-US" sz="2600" dirty="0" err="1">
                <a:latin typeface="Times New Roman"/>
                <a:cs typeface="Times New Roman"/>
              </a:rPr>
              <a:t>câm</a:t>
            </a:r>
            <a:r>
              <a:rPr lang="en-US" sz="2600" dirty="0">
                <a:latin typeface="Times New Roman"/>
                <a:cs typeface="Times New Roman"/>
              </a:rPr>
              <a:t> </a:t>
            </a:r>
            <a:r>
              <a:rPr lang="en-US" sz="2600" dirty="0" err="1">
                <a:latin typeface="Times New Roman"/>
                <a:cs typeface="Times New Roman"/>
              </a:rPr>
              <a:t>điếc</a:t>
            </a:r>
            <a:endParaRPr lang="en-US" sz="2600" dirty="0">
              <a:latin typeface="Times New Roman"/>
              <a:cs typeface="Times New Roman"/>
            </a:endParaRPr>
          </a:p>
          <a:p>
            <a:pPr>
              <a:buFont typeface="Wingdings" panose="05000000000000000000" pitchFamily="2" charset="2"/>
              <a:buChar char="Ø"/>
            </a:pPr>
            <a:r>
              <a:rPr lang="en-US" sz="2600" dirty="0" err="1">
                <a:latin typeface="Times New Roman"/>
                <a:cs typeface="Times New Roman"/>
              </a:rPr>
              <a:t>Các</a:t>
            </a:r>
            <a:r>
              <a:rPr lang="en-US" sz="2600" dirty="0">
                <a:latin typeface="Times New Roman"/>
                <a:cs typeface="Times New Roman"/>
              </a:rPr>
              <a:t> </a:t>
            </a:r>
            <a:r>
              <a:rPr lang="en-US" sz="2600" dirty="0" err="1">
                <a:latin typeface="Times New Roman"/>
                <a:cs typeface="Times New Roman"/>
              </a:rPr>
              <a:t>mô</a:t>
            </a:r>
            <a:r>
              <a:rPr lang="en-US" sz="2600" dirty="0">
                <a:latin typeface="Times New Roman"/>
                <a:cs typeface="Times New Roman"/>
              </a:rPr>
              <a:t> </a:t>
            </a:r>
            <a:r>
              <a:rPr lang="en-US" sz="2600" dirty="0" err="1">
                <a:latin typeface="Times New Roman"/>
                <a:cs typeface="Times New Roman"/>
              </a:rPr>
              <a:t>đun</a:t>
            </a:r>
            <a:r>
              <a:rPr lang="en-US" sz="2600" dirty="0">
                <a:latin typeface="Times New Roman"/>
                <a:cs typeface="Times New Roman"/>
              </a:rPr>
              <a:t> </a:t>
            </a:r>
            <a:r>
              <a:rPr lang="en-US" sz="2600" dirty="0" err="1">
                <a:latin typeface="Times New Roman"/>
                <a:cs typeface="Times New Roman"/>
              </a:rPr>
              <a:t>đọc</a:t>
            </a:r>
            <a:r>
              <a:rPr lang="en-US" sz="2600" dirty="0">
                <a:latin typeface="Times New Roman"/>
                <a:cs typeface="Times New Roman"/>
              </a:rPr>
              <a:t> </a:t>
            </a:r>
            <a:r>
              <a:rPr lang="en-US" sz="2600" dirty="0" err="1">
                <a:latin typeface="Times New Roman"/>
                <a:cs typeface="Times New Roman"/>
              </a:rPr>
              <a:t>dữ</a:t>
            </a:r>
            <a:r>
              <a:rPr lang="en-US" sz="2600" dirty="0">
                <a:latin typeface="Times New Roman"/>
                <a:cs typeface="Times New Roman"/>
              </a:rPr>
              <a:t> </a:t>
            </a:r>
            <a:r>
              <a:rPr lang="en-US" sz="2600" dirty="0" err="1">
                <a:latin typeface="Times New Roman"/>
                <a:cs typeface="Times New Roman"/>
              </a:rPr>
              <a:t>liệu</a:t>
            </a:r>
            <a:r>
              <a:rPr lang="en-US" sz="2600" dirty="0">
                <a:latin typeface="Times New Roman"/>
                <a:cs typeface="Times New Roman"/>
              </a:rPr>
              <a:t> </a:t>
            </a:r>
            <a:r>
              <a:rPr lang="en-US" sz="2600" dirty="0" err="1">
                <a:latin typeface="Times New Roman"/>
                <a:cs typeface="Times New Roman"/>
              </a:rPr>
              <a:t>từ</a:t>
            </a:r>
            <a:r>
              <a:rPr lang="en-US" sz="2600" dirty="0">
                <a:latin typeface="Times New Roman"/>
                <a:cs typeface="Times New Roman"/>
              </a:rPr>
              <a:t> camera</a:t>
            </a:r>
          </a:p>
          <a:p>
            <a:pPr>
              <a:buFont typeface="Wingdings" panose="05000000000000000000" pitchFamily="2" charset="2"/>
              <a:buChar char="Ø"/>
            </a:pPr>
            <a:r>
              <a:rPr lang="en-US" sz="2600" dirty="0" err="1">
                <a:latin typeface="Times New Roman"/>
                <a:cs typeface="Times New Roman"/>
              </a:rPr>
              <a:t>Xây</a:t>
            </a:r>
            <a:r>
              <a:rPr lang="en-US" sz="2600" dirty="0">
                <a:latin typeface="Times New Roman"/>
                <a:cs typeface="Times New Roman"/>
              </a:rPr>
              <a:t> </a:t>
            </a:r>
            <a:r>
              <a:rPr lang="en-US" sz="2600" dirty="0" err="1">
                <a:latin typeface="Times New Roman"/>
                <a:cs typeface="Times New Roman"/>
              </a:rPr>
              <a:t>dựng</a:t>
            </a:r>
            <a:r>
              <a:rPr lang="en-US" sz="2600" dirty="0">
                <a:latin typeface="Times New Roman"/>
                <a:cs typeface="Times New Roman"/>
              </a:rPr>
              <a:t> </a:t>
            </a:r>
            <a:r>
              <a:rPr lang="en-US" sz="2600" dirty="0" err="1">
                <a:latin typeface="Times New Roman"/>
                <a:cs typeface="Times New Roman"/>
              </a:rPr>
              <a:t>mô</a:t>
            </a:r>
            <a:r>
              <a:rPr lang="en-US" sz="2600" dirty="0">
                <a:latin typeface="Times New Roman"/>
                <a:cs typeface="Times New Roman"/>
              </a:rPr>
              <a:t> </a:t>
            </a:r>
            <a:r>
              <a:rPr lang="en-US" sz="2600" dirty="0" err="1">
                <a:latin typeface="Times New Roman"/>
                <a:cs typeface="Times New Roman"/>
              </a:rPr>
              <a:t>đun</a:t>
            </a:r>
            <a:r>
              <a:rPr lang="en-US" sz="2600" dirty="0">
                <a:latin typeface="Times New Roman"/>
                <a:cs typeface="Times New Roman"/>
              </a:rPr>
              <a:t> </a:t>
            </a:r>
            <a:r>
              <a:rPr lang="en-US" sz="2600" dirty="0" err="1">
                <a:latin typeface="Times New Roman"/>
                <a:cs typeface="Times New Roman"/>
              </a:rPr>
              <a:t>học</a:t>
            </a:r>
            <a:r>
              <a:rPr lang="en-US" sz="2600" dirty="0">
                <a:latin typeface="Times New Roman"/>
                <a:cs typeface="Times New Roman"/>
              </a:rPr>
              <a:t> </a:t>
            </a:r>
            <a:r>
              <a:rPr lang="en-US" sz="2600" dirty="0" err="1">
                <a:latin typeface="Times New Roman"/>
                <a:cs typeface="Times New Roman"/>
              </a:rPr>
              <a:t>sâu</a:t>
            </a:r>
            <a:r>
              <a:rPr lang="en-US" sz="2600" dirty="0">
                <a:latin typeface="Times New Roman"/>
                <a:cs typeface="Times New Roman"/>
              </a:rPr>
              <a:t> </a:t>
            </a:r>
            <a:r>
              <a:rPr lang="en-US" sz="2600" dirty="0" err="1">
                <a:latin typeface="Times New Roman"/>
                <a:cs typeface="Times New Roman"/>
              </a:rPr>
              <a:t>huấn</a:t>
            </a:r>
            <a:r>
              <a:rPr lang="en-US" sz="2600" dirty="0">
                <a:latin typeface="Times New Roman"/>
                <a:cs typeface="Times New Roman"/>
              </a:rPr>
              <a:t> </a:t>
            </a:r>
            <a:r>
              <a:rPr lang="en-US" sz="2600" dirty="0" err="1">
                <a:latin typeface="Times New Roman"/>
                <a:cs typeface="Times New Roman"/>
              </a:rPr>
              <a:t>luyện</a:t>
            </a:r>
            <a:r>
              <a:rPr lang="en-US" sz="2600" dirty="0">
                <a:latin typeface="Times New Roman"/>
                <a:cs typeface="Times New Roman"/>
              </a:rPr>
              <a:t> </a:t>
            </a:r>
            <a:r>
              <a:rPr lang="en-US" sz="2600" dirty="0" err="1">
                <a:latin typeface="Times New Roman"/>
                <a:cs typeface="Times New Roman"/>
              </a:rPr>
              <a:t>trên</a:t>
            </a:r>
            <a:r>
              <a:rPr lang="en-US" sz="2600" dirty="0">
                <a:latin typeface="Times New Roman"/>
                <a:cs typeface="Times New Roman"/>
              </a:rPr>
              <a:t> </a:t>
            </a:r>
            <a:r>
              <a:rPr lang="en-US" sz="2600" dirty="0" err="1">
                <a:latin typeface="Times New Roman"/>
                <a:cs typeface="Times New Roman"/>
              </a:rPr>
              <a:t>bộ</a:t>
            </a:r>
            <a:r>
              <a:rPr lang="en-US" sz="2600" dirty="0">
                <a:latin typeface="Times New Roman"/>
                <a:cs typeface="Times New Roman"/>
              </a:rPr>
              <a:t> </a:t>
            </a:r>
            <a:r>
              <a:rPr lang="en-US" sz="2600" err="1">
                <a:latin typeface="Times New Roman"/>
                <a:cs typeface="Times New Roman"/>
              </a:rPr>
              <a:t>cơ</a:t>
            </a:r>
            <a:r>
              <a:rPr lang="en-US" sz="2600">
                <a:latin typeface="Times New Roman"/>
                <a:cs typeface="Times New Roman"/>
              </a:rPr>
              <a:t> sở </a:t>
            </a:r>
            <a:r>
              <a:rPr lang="en-US" sz="2600" dirty="0" err="1">
                <a:latin typeface="Times New Roman"/>
                <a:cs typeface="Times New Roman"/>
              </a:rPr>
              <a:t>dữ</a:t>
            </a:r>
            <a:r>
              <a:rPr lang="en-US" sz="2600" dirty="0">
                <a:latin typeface="Times New Roman"/>
                <a:cs typeface="Times New Roman"/>
              </a:rPr>
              <a:t> </a:t>
            </a:r>
            <a:r>
              <a:rPr lang="en-US" sz="2600" dirty="0" err="1">
                <a:latin typeface="Times New Roman"/>
                <a:cs typeface="Times New Roman"/>
              </a:rPr>
              <a:t>liệu</a:t>
            </a:r>
            <a:endParaRPr lang="en-US" sz="2600" dirty="0">
              <a:latin typeface="Times New Roman"/>
              <a:cs typeface="Times New Roman"/>
            </a:endParaRPr>
          </a:p>
          <a:p>
            <a:pPr>
              <a:buFont typeface="Wingdings" panose="05000000000000000000" pitchFamily="2" charset="2"/>
              <a:buChar char="Ø"/>
            </a:pPr>
            <a:r>
              <a:rPr lang="en-US" sz="2600" dirty="0" err="1">
                <a:latin typeface="Times New Roman"/>
                <a:cs typeface="Times New Roman"/>
              </a:rPr>
              <a:t>Xây</a:t>
            </a:r>
            <a:r>
              <a:rPr lang="en-US" sz="2600" dirty="0">
                <a:latin typeface="Times New Roman"/>
                <a:cs typeface="Times New Roman"/>
              </a:rPr>
              <a:t> </a:t>
            </a:r>
            <a:r>
              <a:rPr lang="en-US" sz="2600" dirty="0" err="1">
                <a:latin typeface="Times New Roman"/>
                <a:cs typeface="Times New Roman"/>
              </a:rPr>
              <a:t>dựng</a:t>
            </a:r>
            <a:r>
              <a:rPr lang="en-US" sz="2600" dirty="0">
                <a:latin typeface="Times New Roman"/>
                <a:cs typeface="Times New Roman"/>
              </a:rPr>
              <a:t> </a:t>
            </a:r>
            <a:r>
              <a:rPr lang="en-US" sz="2600" dirty="0" err="1">
                <a:latin typeface="Times New Roman"/>
                <a:cs typeface="Times New Roman"/>
              </a:rPr>
              <a:t>nền</a:t>
            </a:r>
            <a:r>
              <a:rPr lang="en-US" sz="2600" dirty="0">
                <a:latin typeface="Times New Roman"/>
                <a:cs typeface="Times New Roman"/>
              </a:rPr>
              <a:t> </a:t>
            </a:r>
            <a:r>
              <a:rPr lang="en-US" sz="2600" dirty="0" err="1">
                <a:latin typeface="Times New Roman"/>
                <a:cs typeface="Times New Roman"/>
              </a:rPr>
              <a:t>tảng</a:t>
            </a:r>
            <a:r>
              <a:rPr lang="en-US" sz="2600" dirty="0">
                <a:latin typeface="Times New Roman"/>
                <a:cs typeface="Times New Roman"/>
              </a:rPr>
              <a:t> website </a:t>
            </a:r>
            <a:r>
              <a:rPr lang="en-US" sz="2600" dirty="0" err="1">
                <a:latin typeface="Times New Roman"/>
                <a:cs typeface="Times New Roman"/>
              </a:rPr>
              <a:t>đánh</a:t>
            </a:r>
            <a:r>
              <a:rPr lang="en-US" sz="2600" dirty="0">
                <a:latin typeface="Times New Roman"/>
                <a:cs typeface="Times New Roman"/>
              </a:rPr>
              <a:t> </a:t>
            </a:r>
            <a:r>
              <a:rPr lang="en-US" sz="2600" dirty="0" err="1">
                <a:latin typeface="Times New Roman"/>
                <a:cs typeface="Times New Roman"/>
              </a:rPr>
              <a:t>giá</a:t>
            </a:r>
            <a:r>
              <a:rPr lang="en-US" sz="2600" dirty="0">
                <a:latin typeface="Times New Roman"/>
                <a:cs typeface="Times New Roman"/>
              </a:rPr>
              <a:t> </a:t>
            </a:r>
            <a:r>
              <a:rPr lang="en-US" sz="2600" dirty="0" err="1">
                <a:latin typeface="Times New Roman"/>
                <a:cs typeface="Times New Roman"/>
              </a:rPr>
              <a:t>kết</a:t>
            </a:r>
            <a:r>
              <a:rPr lang="en-US" sz="2600" dirty="0">
                <a:latin typeface="Times New Roman"/>
                <a:cs typeface="Times New Roman"/>
              </a:rPr>
              <a:t> </a:t>
            </a:r>
            <a:r>
              <a:rPr lang="en-US" sz="2600" dirty="0" err="1">
                <a:latin typeface="Times New Roman"/>
                <a:cs typeface="Times New Roman"/>
              </a:rPr>
              <a:t>quả</a:t>
            </a:r>
            <a:r>
              <a:rPr lang="en-US" sz="2600" dirty="0">
                <a:latin typeface="Times New Roman"/>
                <a:cs typeface="Times New Roman"/>
              </a:rPr>
              <a:t> </a:t>
            </a:r>
            <a:r>
              <a:rPr lang="en-US" sz="2600" dirty="0" err="1">
                <a:latin typeface="Times New Roman"/>
                <a:cs typeface="Times New Roman"/>
              </a:rPr>
              <a:t>mô</a:t>
            </a:r>
            <a:r>
              <a:rPr lang="en-US" sz="2600" dirty="0">
                <a:latin typeface="Times New Roman"/>
                <a:cs typeface="Times New Roman"/>
              </a:rPr>
              <a:t> </a:t>
            </a:r>
            <a:r>
              <a:rPr lang="en-US" sz="2600" dirty="0" err="1">
                <a:latin typeface="Times New Roman"/>
                <a:cs typeface="Times New Roman"/>
              </a:rPr>
              <a:t>hình</a:t>
            </a:r>
            <a:endParaRPr lang="en-US" sz="2600" dirty="0">
              <a:latin typeface="Times New Roman"/>
              <a:cs typeface="Times New Roman"/>
            </a:endParaRPr>
          </a:p>
        </p:txBody>
      </p:sp>
    </p:spTree>
    <p:extLst>
      <p:ext uri="{BB962C8B-B14F-4D97-AF65-F5344CB8AC3E}">
        <p14:creationId xmlns:p14="http://schemas.microsoft.com/office/powerpoint/2010/main" val="1627137413"/>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p14"/>
          <p:cNvSpPr txBox="1">
            <a:spLocks noGrp="1"/>
          </p:cNvSpPr>
          <p:nvPr>
            <p:ph type="title"/>
          </p:nvPr>
        </p:nvSpPr>
        <p:spPr>
          <a:xfrm>
            <a:off x="457200" y="342900"/>
            <a:ext cx="7825392" cy="779356"/>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latin typeface="Times New Roman"/>
                <a:cs typeface="Times New Roman"/>
              </a:rPr>
              <a:t>Nhu cầu thực tế</a:t>
            </a:r>
            <a:endParaRPr dirty="0">
              <a:latin typeface="Times New Roman"/>
              <a:cs typeface="Times New Roman"/>
            </a:endParaRPr>
          </a:p>
        </p:txBody>
      </p:sp>
      <p:sp>
        <p:nvSpPr>
          <p:cNvPr id="249" name="Google Shape;249;p14"/>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2</a:t>
            </a:fld>
            <a:endParaRPr/>
          </a:p>
        </p:txBody>
      </p:sp>
      <p:sp>
        <p:nvSpPr>
          <p:cNvPr id="8" name="TextBox 7">
            <a:extLst>
              <a:ext uri="{FF2B5EF4-FFF2-40B4-BE49-F238E27FC236}">
                <a16:creationId xmlns:a16="http://schemas.microsoft.com/office/drawing/2014/main" id="{20931F9C-E5C0-4EED-89A6-3B29632CAB63}"/>
              </a:ext>
            </a:extLst>
          </p:cNvPr>
          <p:cNvSpPr txBox="1"/>
          <p:nvPr/>
        </p:nvSpPr>
        <p:spPr>
          <a:xfrm>
            <a:off x="447862" y="1194449"/>
            <a:ext cx="8301617" cy="1133965"/>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en-US" sz="2400">
                <a:latin typeface="Times New Roman"/>
                <a:cs typeface="Times New Roman"/>
              </a:rPr>
              <a:t>Ng</a:t>
            </a:r>
            <a:r>
              <a:rPr lang="vi-VN" sz="2400">
                <a:latin typeface="Times New Roman"/>
                <a:cs typeface="Times New Roman"/>
              </a:rPr>
              <a:t>ư</a:t>
            </a:r>
            <a:r>
              <a:rPr lang="en-US" sz="2400">
                <a:latin typeface="Times New Roman"/>
                <a:cs typeface="Times New Roman"/>
              </a:rPr>
              <a:t>ời câm điếc chủ yếu giao tiếp thông qua ngôn ngữ cử chỉ</a:t>
            </a:r>
          </a:p>
          <a:p>
            <a:pPr marL="285750" indent="-285750">
              <a:lnSpc>
                <a:spcPct val="150000"/>
              </a:lnSpc>
              <a:buFont typeface="Wingdings" panose="05000000000000000000" pitchFamily="2" charset="2"/>
              <a:buChar char="Ø"/>
            </a:pPr>
            <a:r>
              <a:rPr lang="en-US" sz="2400">
                <a:latin typeface="Times New Roman"/>
                <a:cs typeface="Times New Roman"/>
              </a:rPr>
              <a:t>Giao tiếp với người th</a:t>
            </a:r>
            <a:r>
              <a:rPr lang="vi-VN" sz="2400">
                <a:latin typeface="Times New Roman"/>
                <a:cs typeface="Times New Roman"/>
              </a:rPr>
              <a:t>ư</a:t>
            </a:r>
            <a:r>
              <a:rPr lang="en-US" sz="2400">
                <a:latin typeface="Times New Roman"/>
                <a:cs typeface="Times New Roman"/>
              </a:rPr>
              <a:t>ờng và các thiết bị thông minh. </a:t>
            </a:r>
            <a:endParaRPr lang="en-US" sz="2400" dirty="0">
              <a:latin typeface="Times New Roman"/>
              <a:cs typeface="Times New Roman"/>
            </a:endParaRPr>
          </a:p>
        </p:txBody>
      </p:sp>
      <p:pic>
        <p:nvPicPr>
          <p:cNvPr id="3074" name="Picture 2" descr="Kết quả hình ảnh cho sign language&quot;">
            <a:extLst>
              <a:ext uri="{FF2B5EF4-FFF2-40B4-BE49-F238E27FC236}">
                <a16:creationId xmlns:a16="http://schemas.microsoft.com/office/drawing/2014/main" id="{8551B3A0-5F0C-4F8D-A755-C86672B0C7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33687" y="2638625"/>
            <a:ext cx="3476625" cy="195262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13C7B-A075-4DB6-BBBA-B647CF582D98}"/>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20</a:t>
            </a:fld>
            <a:endParaRPr lang="en"/>
          </a:p>
        </p:txBody>
      </p:sp>
      <p:sp>
        <p:nvSpPr>
          <p:cNvPr id="3" name="Title 2">
            <a:extLst>
              <a:ext uri="{FF2B5EF4-FFF2-40B4-BE49-F238E27FC236}">
                <a16:creationId xmlns:a16="http://schemas.microsoft.com/office/drawing/2014/main" id="{F0F93B2C-A210-4FB6-B355-60EB94C27B23}"/>
              </a:ext>
            </a:extLst>
          </p:cNvPr>
          <p:cNvSpPr>
            <a:spLocks noGrp="1"/>
          </p:cNvSpPr>
          <p:nvPr>
            <p:ph type="title"/>
          </p:nvPr>
        </p:nvSpPr>
        <p:spPr>
          <a:xfrm>
            <a:off x="457200" y="305250"/>
            <a:ext cx="5138700" cy="857400"/>
          </a:xfrm>
        </p:spPr>
        <p:txBody>
          <a:bodyPr/>
          <a:lstStyle/>
          <a:p>
            <a:pPr algn="l"/>
            <a:r>
              <a:rPr lang="en-US" dirty="0" err="1">
                <a:latin typeface="Times New Roman"/>
                <a:cs typeface="Times New Roman"/>
              </a:rPr>
              <a:t>Kết</a:t>
            </a:r>
            <a:r>
              <a:rPr lang="en-US" dirty="0">
                <a:latin typeface="Times New Roman"/>
                <a:cs typeface="Times New Roman"/>
              </a:rPr>
              <a:t> </a:t>
            </a:r>
            <a:r>
              <a:rPr lang="en-US" dirty="0" err="1">
                <a:latin typeface="Times New Roman"/>
                <a:cs typeface="Times New Roman"/>
              </a:rPr>
              <a:t>luận</a:t>
            </a:r>
            <a:r>
              <a:rPr lang="en-US" dirty="0">
                <a:latin typeface="Times New Roman"/>
                <a:cs typeface="Times New Roman"/>
              </a:rPr>
              <a:t> </a:t>
            </a:r>
          </a:p>
        </p:txBody>
      </p:sp>
      <p:sp>
        <p:nvSpPr>
          <p:cNvPr id="4" name="Text Placeholder 3">
            <a:extLst>
              <a:ext uri="{FF2B5EF4-FFF2-40B4-BE49-F238E27FC236}">
                <a16:creationId xmlns:a16="http://schemas.microsoft.com/office/drawing/2014/main" id="{165D5068-D59E-4552-B154-99BF1C12D7D8}"/>
              </a:ext>
            </a:extLst>
          </p:cNvPr>
          <p:cNvSpPr>
            <a:spLocks noGrp="1"/>
          </p:cNvSpPr>
          <p:nvPr>
            <p:ph type="body" idx="1"/>
          </p:nvPr>
        </p:nvSpPr>
        <p:spPr>
          <a:xfrm>
            <a:off x="457199" y="1345029"/>
            <a:ext cx="8161551" cy="3180900"/>
          </a:xfrm>
        </p:spPr>
        <p:txBody>
          <a:bodyPr/>
          <a:lstStyle/>
          <a:p>
            <a:pPr>
              <a:buFont typeface="Wingdings" panose="05000000000000000000" pitchFamily="2" charset="2"/>
              <a:buChar char="Ø"/>
            </a:pPr>
            <a:r>
              <a:rPr lang="en-US" sz="2600" dirty="0" err="1">
                <a:latin typeface="Times New Roman"/>
                <a:cs typeface="Times New Roman"/>
              </a:rPr>
              <a:t>Hạn</a:t>
            </a:r>
            <a:r>
              <a:rPr lang="en-US" sz="2600" dirty="0">
                <a:latin typeface="Times New Roman"/>
                <a:cs typeface="Times New Roman"/>
              </a:rPr>
              <a:t> </a:t>
            </a:r>
            <a:r>
              <a:rPr lang="en-US" sz="2600" dirty="0" err="1">
                <a:latin typeface="Times New Roman"/>
                <a:cs typeface="Times New Roman"/>
              </a:rPr>
              <a:t>chế</a:t>
            </a:r>
            <a:r>
              <a:rPr lang="en-US" sz="2600">
                <a:latin typeface="Times New Roman"/>
                <a:cs typeface="Times New Roman"/>
              </a:rPr>
              <a:t>: </a:t>
            </a:r>
          </a:p>
          <a:p>
            <a:pPr lvl="1">
              <a:buFont typeface="Wingdings" panose="05000000000000000000" pitchFamily="2" charset="2"/>
              <a:buChar char="Ø"/>
            </a:pPr>
            <a:r>
              <a:rPr lang="en-US" sz="2400">
                <a:latin typeface="Times New Roman"/>
                <a:cs typeface="Times New Roman"/>
              </a:rPr>
              <a:t>Tập </a:t>
            </a:r>
            <a:r>
              <a:rPr lang="en-US" sz="2400" dirty="0" err="1">
                <a:latin typeface="Times New Roman"/>
                <a:cs typeface="Times New Roman"/>
              </a:rPr>
              <a:t>dữ</a:t>
            </a:r>
            <a:r>
              <a:rPr lang="en-US" sz="2400" dirty="0">
                <a:latin typeface="Times New Roman"/>
                <a:cs typeface="Times New Roman"/>
              </a:rPr>
              <a:t> </a:t>
            </a:r>
            <a:r>
              <a:rPr lang="en-US" sz="2400" dirty="0" err="1">
                <a:latin typeface="Times New Roman"/>
                <a:cs typeface="Times New Roman"/>
              </a:rPr>
              <a:t>liệu</a:t>
            </a:r>
            <a:r>
              <a:rPr lang="en-US" sz="2400" dirty="0">
                <a:latin typeface="Times New Roman"/>
                <a:cs typeface="Times New Roman"/>
              </a:rPr>
              <a:t> </a:t>
            </a:r>
            <a:r>
              <a:rPr lang="en-US" sz="2400" dirty="0" err="1">
                <a:latin typeface="Times New Roman"/>
                <a:cs typeface="Times New Roman"/>
              </a:rPr>
              <a:t>còn</a:t>
            </a:r>
            <a:r>
              <a:rPr lang="en-US" sz="2400" dirty="0">
                <a:latin typeface="Times New Roman"/>
                <a:cs typeface="Times New Roman"/>
              </a:rPr>
              <a:t> </a:t>
            </a:r>
            <a:r>
              <a:rPr lang="en-US" sz="2400" dirty="0" err="1">
                <a:latin typeface="Times New Roman"/>
                <a:cs typeface="Times New Roman"/>
              </a:rPr>
              <a:t>hạn</a:t>
            </a:r>
            <a:r>
              <a:rPr lang="en-US" sz="2400" dirty="0">
                <a:latin typeface="Times New Roman"/>
                <a:cs typeface="Times New Roman"/>
              </a:rPr>
              <a:t> </a:t>
            </a:r>
            <a:r>
              <a:rPr lang="en-US" sz="2400" dirty="0" err="1">
                <a:latin typeface="Times New Roman"/>
                <a:cs typeface="Times New Roman"/>
              </a:rPr>
              <a:t>chế</a:t>
            </a:r>
            <a:r>
              <a:rPr lang="en-US" sz="2400" dirty="0">
                <a:latin typeface="Times New Roman"/>
                <a:cs typeface="Times New Roman"/>
              </a:rPr>
              <a:t>, </a:t>
            </a:r>
            <a:r>
              <a:rPr lang="en-US" sz="2400" dirty="0" err="1">
                <a:latin typeface="Times New Roman"/>
                <a:cs typeface="Times New Roman"/>
              </a:rPr>
              <a:t>nên</a:t>
            </a:r>
            <a:r>
              <a:rPr lang="en-US" sz="2400" dirty="0">
                <a:latin typeface="Times New Roman"/>
                <a:cs typeface="Times New Roman"/>
              </a:rPr>
              <a:t> </a:t>
            </a:r>
            <a:r>
              <a:rPr lang="en-US" sz="2400" dirty="0" err="1">
                <a:latin typeface="Times New Roman"/>
                <a:cs typeface="Times New Roman"/>
              </a:rPr>
              <a:t>độ</a:t>
            </a:r>
            <a:r>
              <a:rPr lang="en-US" sz="2400" dirty="0">
                <a:latin typeface="Times New Roman"/>
                <a:cs typeface="Times New Roman"/>
              </a:rPr>
              <a:t> </a:t>
            </a:r>
            <a:r>
              <a:rPr lang="en-US" sz="2400" dirty="0" err="1">
                <a:latin typeface="Times New Roman"/>
                <a:cs typeface="Times New Roman"/>
              </a:rPr>
              <a:t>chính</a:t>
            </a:r>
            <a:r>
              <a:rPr lang="en-US" sz="2400" dirty="0">
                <a:latin typeface="Times New Roman"/>
                <a:cs typeface="Times New Roman"/>
              </a:rPr>
              <a:t> </a:t>
            </a:r>
            <a:r>
              <a:rPr lang="en-US" sz="2400" dirty="0" err="1">
                <a:latin typeface="Times New Roman"/>
                <a:cs typeface="Times New Roman"/>
              </a:rPr>
              <a:t>xác</a:t>
            </a:r>
            <a:r>
              <a:rPr lang="en-US" sz="2400" dirty="0">
                <a:latin typeface="Times New Roman"/>
                <a:cs typeface="Times New Roman"/>
              </a:rPr>
              <a:t> </a:t>
            </a:r>
            <a:r>
              <a:rPr lang="en-US" sz="2400" dirty="0" err="1">
                <a:latin typeface="Times New Roman"/>
                <a:cs typeface="Times New Roman"/>
              </a:rPr>
              <a:t>ch</a:t>
            </a:r>
            <a:r>
              <a:rPr lang="vi-VN" sz="2400" dirty="0">
                <a:latin typeface="Times New Roman"/>
                <a:cs typeface="Times New Roman"/>
              </a:rPr>
              <a:t>ư</a:t>
            </a:r>
            <a:r>
              <a:rPr lang="en-US" sz="2400" dirty="0">
                <a:latin typeface="Times New Roman"/>
                <a:cs typeface="Times New Roman"/>
              </a:rPr>
              <a:t>a </a:t>
            </a:r>
            <a:r>
              <a:rPr lang="en-US" sz="2400" dirty="0" err="1">
                <a:latin typeface="Times New Roman"/>
                <a:cs typeface="Times New Roman"/>
              </a:rPr>
              <a:t>cao</a:t>
            </a:r>
            <a:r>
              <a:rPr lang="en-US" sz="2400" dirty="0">
                <a:latin typeface="Times New Roman"/>
                <a:cs typeface="Times New Roman"/>
              </a:rPr>
              <a:t>, </a:t>
            </a:r>
            <a:r>
              <a:rPr lang="en-US" sz="2400" dirty="0" err="1">
                <a:latin typeface="Times New Roman"/>
                <a:cs typeface="Times New Roman"/>
              </a:rPr>
              <a:t>cần</a:t>
            </a:r>
            <a:r>
              <a:rPr lang="en-US" sz="2400" dirty="0">
                <a:latin typeface="Times New Roman"/>
                <a:cs typeface="Times New Roman"/>
              </a:rPr>
              <a:t> </a:t>
            </a:r>
            <a:r>
              <a:rPr lang="en-US" sz="2400" dirty="0" err="1">
                <a:latin typeface="Times New Roman"/>
                <a:cs typeface="Times New Roman"/>
              </a:rPr>
              <a:t>bổ</a:t>
            </a:r>
            <a:r>
              <a:rPr lang="en-US" sz="2400" dirty="0">
                <a:latin typeface="Times New Roman"/>
                <a:cs typeface="Times New Roman"/>
              </a:rPr>
              <a:t> sung </a:t>
            </a:r>
            <a:r>
              <a:rPr lang="en-US" sz="2400" dirty="0" err="1">
                <a:latin typeface="Times New Roman"/>
                <a:cs typeface="Times New Roman"/>
              </a:rPr>
              <a:t>thêm</a:t>
            </a:r>
            <a:r>
              <a:rPr lang="en-US" sz="2400" dirty="0">
                <a:latin typeface="Times New Roman"/>
                <a:cs typeface="Times New Roman"/>
              </a:rPr>
              <a:t> </a:t>
            </a:r>
            <a:r>
              <a:rPr lang="en-US" sz="2400" dirty="0" err="1">
                <a:latin typeface="Times New Roman"/>
                <a:cs typeface="Times New Roman"/>
              </a:rPr>
              <a:t>dữ</a:t>
            </a:r>
            <a:r>
              <a:rPr lang="en-US" sz="2400" dirty="0">
                <a:latin typeface="Times New Roman"/>
                <a:cs typeface="Times New Roman"/>
              </a:rPr>
              <a:t> </a:t>
            </a:r>
            <a:r>
              <a:rPr lang="en-US" sz="2400" dirty="0" err="1">
                <a:latin typeface="Times New Roman"/>
                <a:cs typeface="Times New Roman"/>
              </a:rPr>
              <a:t>liệu</a:t>
            </a:r>
            <a:r>
              <a:rPr lang="en-US" sz="2400" dirty="0">
                <a:latin typeface="Times New Roman"/>
                <a:cs typeface="Times New Roman"/>
              </a:rPr>
              <a:t> </a:t>
            </a:r>
            <a:r>
              <a:rPr lang="en-US" sz="2400" dirty="0" err="1">
                <a:latin typeface="Times New Roman"/>
                <a:cs typeface="Times New Roman"/>
              </a:rPr>
              <a:t>để</a:t>
            </a:r>
            <a:r>
              <a:rPr lang="en-US" sz="2400" dirty="0">
                <a:latin typeface="Times New Roman"/>
                <a:cs typeface="Times New Roman"/>
              </a:rPr>
              <a:t> </a:t>
            </a:r>
            <a:r>
              <a:rPr lang="en-US" sz="2400" dirty="0" err="1">
                <a:latin typeface="Times New Roman"/>
                <a:cs typeface="Times New Roman"/>
              </a:rPr>
              <a:t>cải</a:t>
            </a:r>
            <a:r>
              <a:rPr lang="en-US" sz="2400" dirty="0">
                <a:latin typeface="Times New Roman"/>
                <a:cs typeface="Times New Roman"/>
              </a:rPr>
              <a:t> </a:t>
            </a:r>
            <a:r>
              <a:rPr lang="en-US" sz="2400" dirty="0" err="1">
                <a:latin typeface="Times New Roman"/>
                <a:cs typeface="Times New Roman"/>
              </a:rPr>
              <a:t>thiện</a:t>
            </a:r>
            <a:r>
              <a:rPr lang="en-US" sz="2400" dirty="0">
                <a:latin typeface="Times New Roman"/>
                <a:cs typeface="Times New Roman"/>
              </a:rPr>
              <a:t> </a:t>
            </a:r>
            <a:r>
              <a:rPr lang="en-US" sz="2400" dirty="0" err="1">
                <a:latin typeface="Times New Roman"/>
                <a:cs typeface="Times New Roman"/>
              </a:rPr>
              <a:t>kết</a:t>
            </a:r>
            <a:r>
              <a:rPr lang="en-US" sz="2400" dirty="0">
                <a:latin typeface="Times New Roman"/>
                <a:cs typeface="Times New Roman"/>
              </a:rPr>
              <a:t> </a:t>
            </a:r>
            <a:r>
              <a:rPr lang="en-US" sz="2400" dirty="0" err="1">
                <a:latin typeface="Times New Roman"/>
                <a:cs typeface="Times New Roman"/>
              </a:rPr>
              <a:t>quả</a:t>
            </a:r>
            <a:r>
              <a:rPr lang="en-US" sz="2400" dirty="0">
                <a:latin typeface="Times New Roman"/>
                <a:cs typeface="Times New Roman"/>
              </a:rPr>
              <a:t> </a:t>
            </a:r>
            <a:r>
              <a:rPr lang="en-US" sz="2400" dirty="0" err="1">
                <a:latin typeface="Times New Roman"/>
                <a:cs typeface="Times New Roman"/>
              </a:rPr>
              <a:t>của</a:t>
            </a:r>
            <a:r>
              <a:rPr lang="en-US" sz="2400" dirty="0">
                <a:latin typeface="Times New Roman"/>
                <a:cs typeface="Times New Roman"/>
              </a:rPr>
              <a:t> </a:t>
            </a:r>
            <a:r>
              <a:rPr lang="en-US" sz="2400" dirty="0" err="1">
                <a:latin typeface="Times New Roman"/>
                <a:cs typeface="Times New Roman"/>
              </a:rPr>
              <a:t>mô</a:t>
            </a:r>
            <a:r>
              <a:rPr lang="en-US" sz="2400" dirty="0">
                <a:latin typeface="Times New Roman"/>
                <a:cs typeface="Times New Roman"/>
              </a:rPr>
              <a:t> </a:t>
            </a:r>
            <a:r>
              <a:rPr lang="en-US" sz="2400" err="1">
                <a:latin typeface="Times New Roman"/>
                <a:cs typeface="Times New Roman"/>
              </a:rPr>
              <a:t>hình</a:t>
            </a:r>
            <a:r>
              <a:rPr lang="en-US" sz="2400">
                <a:latin typeface="Times New Roman"/>
                <a:cs typeface="Times New Roman"/>
              </a:rPr>
              <a:t>.</a:t>
            </a:r>
          </a:p>
          <a:p>
            <a:pPr lvl="1">
              <a:buFont typeface="Wingdings" panose="05000000000000000000" pitchFamily="2" charset="2"/>
              <a:buChar char="Ø"/>
            </a:pPr>
            <a:r>
              <a:rPr lang="en-US" sz="2400">
                <a:latin typeface="Times New Roman"/>
                <a:cs typeface="Times New Roman"/>
              </a:rPr>
              <a:t>Thời gian nhận dạng còn chậm trên máy tính phổ thông. Cử chỉ nhập liệu còn ch</a:t>
            </a:r>
            <a:r>
              <a:rPr lang="vi-VN" sz="2400">
                <a:latin typeface="Times New Roman"/>
                <a:cs typeface="Times New Roman"/>
              </a:rPr>
              <a:t>ư</a:t>
            </a:r>
            <a:r>
              <a:rPr lang="en-US" sz="2400">
                <a:latin typeface="Times New Roman"/>
                <a:cs typeface="Times New Roman"/>
              </a:rPr>
              <a:t>a tự nhiên. </a:t>
            </a:r>
            <a:endParaRPr lang="en-US" sz="2400" dirty="0">
              <a:latin typeface="Times New Roman"/>
              <a:cs typeface="Times New Roman"/>
            </a:endParaRPr>
          </a:p>
          <a:p>
            <a:pPr lvl="1">
              <a:buFont typeface="Wingdings" panose="05000000000000000000" pitchFamily="2" charset="2"/>
              <a:buChar char="Ø"/>
            </a:pPr>
            <a:r>
              <a:rPr lang="en-US" sz="2400" dirty="0" err="1">
                <a:latin typeface="Times New Roman"/>
                <a:cs typeface="Times New Roman"/>
              </a:rPr>
              <a:t>Ngoài</a:t>
            </a:r>
            <a:r>
              <a:rPr lang="en-US" sz="2400" dirty="0">
                <a:latin typeface="Times New Roman"/>
                <a:cs typeface="Times New Roman"/>
              </a:rPr>
              <a:t> </a:t>
            </a:r>
            <a:r>
              <a:rPr lang="en-US" sz="2400" dirty="0" err="1">
                <a:latin typeface="Times New Roman"/>
                <a:cs typeface="Times New Roman"/>
              </a:rPr>
              <a:t>ra</a:t>
            </a:r>
            <a:r>
              <a:rPr lang="en-US" sz="2400" dirty="0">
                <a:latin typeface="Times New Roman"/>
                <a:cs typeface="Times New Roman"/>
              </a:rPr>
              <a:t> </a:t>
            </a:r>
            <a:r>
              <a:rPr lang="en-US" sz="2400" dirty="0" err="1">
                <a:latin typeface="Times New Roman"/>
                <a:cs typeface="Times New Roman"/>
              </a:rPr>
              <a:t>kết</a:t>
            </a:r>
            <a:r>
              <a:rPr lang="en-US" sz="2400" dirty="0">
                <a:latin typeface="Times New Roman"/>
                <a:cs typeface="Times New Roman"/>
              </a:rPr>
              <a:t> </a:t>
            </a:r>
            <a:r>
              <a:rPr lang="en-US" sz="2400" dirty="0" err="1">
                <a:latin typeface="Times New Roman"/>
                <a:cs typeface="Times New Roman"/>
              </a:rPr>
              <a:t>quả</a:t>
            </a:r>
            <a:r>
              <a:rPr lang="en-US" sz="2400" dirty="0">
                <a:latin typeface="Times New Roman"/>
                <a:cs typeface="Times New Roman"/>
              </a:rPr>
              <a:t> </a:t>
            </a:r>
            <a:r>
              <a:rPr lang="en-US" sz="2400" dirty="0" err="1">
                <a:latin typeface="Times New Roman"/>
                <a:cs typeface="Times New Roman"/>
              </a:rPr>
              <a:t>có</a:t>
            </a:r>
            <a:r>
              <a:rPr lang="en-US" sz="2400" dirty="0">
                <a:latin typeface="Times New Roman"/>
                <a:cs typeface="Times New Roman"/>
              </a:rPr>
              <a:t> </a:t>
            </a:r>
            <a:r>
              <a:rPr lang="en-US" sz="2400" dirty="0" err="1">
                <a:latin typeface="Times New Roman"/>
                <a:cs typeface="Times New Roman"/>
              </a:rPr>
              <a:t>thể</a:t>
            </a:r>
            <a:r>
              <a:rPr lang="en-US" sz="2400" dirty="0">
                <a:latin typeface="Times New Roman"/>
                <a:cs typeface="Times New Roman"/>
              </a:rPr>
              <a:t> </a:t>
            </a:r>
            <a:r>
              <a:rPr lang="en-US" sz="2400" dirty="0" err="1">
                <a:latin typeface="Times New Roman"/>
                <a:cs typeface="Times New Roman"/>
              </a:rPr>
              <a:t>không</a:t>
            </a:r>
            <a:r>
              <a:rPr lang="en-US" sz="2400" dirty="0">
                <a:latin typeface="Times New Roman"/>
                <a:cs typeface="Times New Roman"/>
              </a:rPr>
              <a:t> </a:t>
            </a:r>
            <a:r>
              <a:rPr lang="en-US" sz="2400" dirty="0" err="1">
                <a:latin typeface="Times New Roman"/>
                <a:cs typeface="Times New Roman"/>
              </a:rPr>
              <a:t>ổn</a:t>
            </a:r>
            <a:r>
              <a:rPr lang="en-US" sz="2400" dirty="0">
                <a:latin typeface="Times New Roman"/>
                <a:cs typeface="Times New Roman"/>
              </a:rPr>
              <a:t> </a:t>
            </a:r>
            <a:r>
              <a:rPr lang="en-US" sz="2400" dirty="0" err="1">
                <a:latin typeface="Times New Roman"/>
                <a:cs typeface="Times New Roman"/>
              </a:rPr>
              <a:t>định</a:t>
            </a:r>
            <a:r>
              <a:rPr lang="en-US" sz="2400" dirty="0">
                <a:latin typeface="Times New Roman"/>
                <a:cs typeface="Times New Roman"/>
              </a:rPr>
              <a:t> </a:t>
            </a:r>
            <a:r>
              <a:rPr lang="en-US" sz="2400" dirty="0" err="1">
                <a:latin typeface="Times New Roman"/>
                <a:cs typeface="Times New Roman"/>
              </a:rPr>
              <a:t>trong</a:t>
            </a:r>
            <a:r>
              <a:rPr lang="en-US" sz="2400" dirty="0">
                <a:latin typeface="Times New Roman"/>
                <a:cs typeface="Times New Roman"/>
              </a:rPr>
              <a:t> </a:t>
            </a:r>
            <a:r>
              <a:rPr lang="en-US" sz="2400" dirty="0" err="1">
                <a:latin typeface="Times New Roman"/>
                <a:cs typeface="Times New Roman"/>
              </a:rPr>
              <a:t>môi</a:t>
            </a:r>
            <a:r>
              <a:rPr lang="en-US" sz="2400" dirty="0">
                <a:latin typeface="Times New Roman"/>
                <a:cs typeface="Times New Roman"/>
              </a:rPr>
              <a:t> </a:t>
            </a:r>
            <a:r>
              <a:rPr lang="en-US" sz="2400" dirty="0" err="1">
                <a:latin typeface="Times New Roman"/>
                <a:cs typeface="Times New Roman"/>
              </a:rPr>
              <a:t>tr</a:t>
            </a:r>
            <a:r>
              <a:rPr lang="vi-VN" sz="2400" dirty="0">
                <a:latin typeface="Times New Roman"/>
                <a:cs typeface="Times New Roman"/>
              </a:rPr>
              <a:t>ư</a:t>
            </a:r>
            <a:r>
              <a:rPr lang="en-US" sz="2400" dirty="0" err="1">
                <a:latin typeface="Times New Roman"/>
                <a:cs typeface="Times New Roman"/>
              </a:rPr>
              <a:t>ờng</a:t>
            </a:r>
            <a:r>
              <a:rPr lang="en-US" sz="2400" dirty="0">
                <a:latin typeface="Times New Roman"/>
                <a:cs typeface="Times New Roman"/>
              </a:rPr>
              <a:t> </a:t>
            </a:r>
            <a:r>
              <a:rPr lang="en-US" sz="2400" dirty="0" err="1">
                <a:latin typeface="Times New Roman"/>
                <a:cs typeface="Times New Roman"/>
              </a:rPr>
              <a:t>nền</a:t>
            </a:r>
            <a:r>
              <a:rPr lang="en-US" sz="2400" dirty="0">
                <a:latin typeface="Times New Roman"/>
                <a:cs typeface="Times New Roman"/>
              </a:rPr>
              <a:t> </a:t>
            </a:r>
            <a:r>
              <a:rPr lang="en-US" sz="2400" dirty="0" err="1">
                <a:latin typeface="Times New Roman"/>
                <a:cs typeface="Times New Roman"/>
              </a:rPr>
              <a:t>phức</a:t>
            </a:r>
            <a:r>
              <a:rPr lang="en-US" sz="2400" dirty="0">
                <a:latin typeface="Times New Roman"/>
                <a:cs typeface="Times New Roman"/>
              </a:rPr>
              <a:t> </a:t>
            </a:r>
            <a:r>
              <a:rPr lang="en-US" sz="2400" dirty="0" err="1">
                <a:latin typeface="Times New Roman"/>
                <a:cs typeface="Times New Roman"/>
              </a:rPr>
              <a:t>tạp</a:t>
            </a:r>
            <a:r>
              <a:rPr lang="en-US" sz="2400" dirty="0">
                <a:latin typeface="Times New Roman"/>
                <a:cs typeface="Times New Roman"/>
              </a:rPr>
              <a:t> </a:t>
            </a:r>
            <a:r>
              <a:rPr lang="en-US" sz="2400" dirty="0" err="1">
                <a:latin typeface="Times New Roman"/>
                <a:cs typeface="Times New Roman"/>
              </a:rPr>
              <a:t>và</a:t>
            </a:r>
            <a:r>
              <a:rPr lang="en-US" sz="2400" dirty="0">
                <a:latin typeface="Times New Roman"/>
                <a:cs typeface="Times New Roman"/>
              </a:rPr>
              <a:t> </a:t>
            </a:r>
            <a:r>
              <a:rPr lang="en-US" sz="2400" dirty="0" err="1">
                <a:latin typeface="Times New Roman"/>
                <a:cs typeface="Times New Roman"/>
              </a:rPr>
              <a:t>thay</a:t>
            </a:r>
            <a:r>
              <a:rPr lang="en-US" sz="2400" dirty="0">
                <a:latin typeface="Times New Roman"/>
                <a:cs typeface="Times New Roman"/>
              </a:rPr>
              <a:t> </a:t>
            </a:r>
            <a:r>
              <a:rPr lang="en-US" sz="2400" dirty="0" err="1">
                <a:latin typeface="Times New Roman"/>
                <a:cs typeface="Times New Roman"/>
              </a:rPr>
              <a:t>đổi</a:t>
            </a:r>
            <a:r>
              <a:rPr lang="en-US" sz="2400" dirty="0">
                <a:latin typeface="Times New Roman"/>
                <a:cs typeface="Times New Roman"/>
              </a:rPr>
              <a:t> </a:t>
            </a:r>
            <a:r>
              <a:rPr lang="en-US" sz="2400" dirty="0" err="1">
                <a:latin typeface="Times New Roman"/>
                <a:cs typeface="Times New Roman"/>
              </a:rPr>
              <a:t>nhiều</a:t>
            </a:r>
            <a:r>
              <a:rPr lang="en-US" sz="2400" dirty="0">
                <a:latin typeface="Times New Roman"/>
                <a:cs typeface="Times New Roman"/>
              </a:rPr>
              <a:t>.</a:t>
            </a:r>
          </a:p>
        </p:txBody>
      </p:sp>
    </p:spTree>
    <p:extLst>
      <p:ext uri="{BB962C8B-B14F-4D97-AF65-F5344CB8AC3E}">
        <p14:creationId xmlns:p14="http://schemas.microsoft.com/office/powerpoint/2010/main" val="2539265953"/>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F13C7B-A075-4DB6-BBBA-B647CF582D98}"/>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21</a:t>
            </a:fld>
            <a:endParaRPr lang="en"/>
          </a:p>
        </p:txBody>
      </p:sp>
      <p:sp>
        <p:nvSpPr>
          <p:cNvPr id="3" name="Title 2">
            <a:extLst>
              <a:ext uri="{FF2B5EF4-FFF2-40B4-BE49-F238E27FC236}">
                <a16:creationId xmlns:a16="http://schemas.microsoft.com/office/drawing/2014/main" id="{F0F93B2C-A210-4FB6-B355-60EB94C27B23}"/>
              </a:ext>
            </a:extLst>
          </p:cNvPr>
          <p:cNvSpPr>
            <a:spLocks noGrp="1"/>
          </p:cNvSpPr>
          <p:nvPr>
            <p:ph type="title"/>
          </p:nvPr>
        </p:nvSpPr>
        <p:spPr>
          <a:xfrm>
            <a:off x="457200" y="305250"/>
            <a:ext cx="5138700" cy="857400"/>
          </a:xfrm>
        </p:spPr>
        <p:txBody>
          <a:bodyPr/>
          <a:lstStyle/>
          <a:p>
            <a:pPr algn="l"/>
            <a:r>
              <a:rPr lang="en-US">
                <a:latin typeface="Times New Roman"/>
                <a:cs typeface="Times New Roman"/>
              </a:rPr>
              <a:t>Hướng phát triển </a:t>
            </a:r>
            <a:endParaRPr lang="en-US" dirty="0">
              <a:latin typeface="Times New Roman"/>
              <a:cs typeface="Times New Roman"/>
            </a:endParaRPr>
          </a:p>
        </p:txBody>
      </p:sp>
      <p:sp>
        <p:nvSpPr>
          <p:cNvPr id="4" name="Text Placeholder 3">
            <a:extLst>
              <a:ext uri="{FF2B5EF4-FFF2-40B4-BE49-F238E27FC236}">
                <a16:creationId xmlns:a16="http://schemas.microsoft.com/office/drawing/2014/main" id="{165D5068-D59E-4552-B154-99BF1C12D7D8}"/>
              </a:ext>
            </a:extLst>
          </p:cNvPr>
          <p:cNvSpPr>
            <a:spLocks noGrp="1"/>
          </p:cNvSpPr>
          <p:nvPr>
            <p:ph type="body" idx="1"/>
          </p:nvPr>
        </p:nvSpPr>
        <p:spPr>
          <a:xfrm>
            <a:off x="457199" y="1345029"/>
            <a:ext cx="8161551" cy="3673780"/>
          </a:xfrm>
        </p:spPr>
        <p:txBody>
          <a:bodyPr/>
          <a:lstStyle/>
          <a:p>
            <a:pPr>
              <a:buFont typeface="Wingdings" panose="05000000000000000000" pitchFamily="2" charset="2"/>
              <a:buChar char="Ø"/>
            </a:pPr>
            <a:r>
              <a:rPr lang="en-US" sz="2600">
                <a:latin typeface="Times New Roman"/>
                <a:cs typeface="Times New Roman"/>
              </a:rPr>
              <a:t>Tối </a:t>
            </a:r>
            <a:r>
              <a:rPr lang="vi-VN" sz="2600">
                <a:latin typeface="Times New Roman"/>
                <a:cs typeface="Times New Roman"/>
              </a:rPr>
              <a:t>ư</a:t>
            </a:r>
            <a:r>
              <a:rPr lang="en-US" sz="2600">
                <a:latin typeface="Times New Roman"/>
                <a:cs typeface="Times New Roman"/>
              </a:rPr>
              <a:t>u thuật toán, rút ngắn thời gian xử lý, nhận dạng</a:t>
            </a:r>
          </a:p>
          <a:p>
            <a:pPr>
              <a:buFont typeface="Wingdings" panose="05000000000000000000" pitchFamily="2" charset="2"/>
              <a:buChar char="Ø"/>
            </a:pPr>
            <a:r>
              <a:rPr lang="en-US" sz="2600">
                <a:latin typeface="Times New Roman"/>
                <a:cs typeface="Times New Roman"/>
              </a:rPr>
              <a:t>Thêm các thao tác để thực hiện nhận dạng cả 2 tay</a:t>
            </a:r>
            <a:endParaRPr lang="en-US" sz="2600" dirty="0">
              <a:latin typeface="Times New Roman"/>
              <a:cs typeface="Times New Roman"/>
            </a:endParaRPr>
          </a:p>
          <a:p>
            <a:pPr>
              <a:buFont typeface="Wingdings" panose="05000000000000000000" pitchFamily="2" charset="2"/>
              <a:buChar char="Ø"/>
            </a:pPr>
            <a:r>
              <a:rPr lang="en-US" sz="2600">
                <a:latin typeface="Times New Roman"/>
                <a:cs typeface="Times New Roman"/>
              </a:rPr>
              <a:t>Xây dựng ứng dụng: Dạy ngôn ngữ ký hiệu cho ng</a:t>
            </a:r>
            <a:r>
              <a:rPr lang="vi-VN" sz="2600">
                <a:latin typeface="Times New Roman"/>
                <a:cs typeface="Times New Roman"/>
              </a:rPr>
              <a:t>ư</a:t>
            </a:r>
            <a:r>
              <a:rPr lang="en-US" sz="2600">
                <a:latin typeface="Times New Roman"/>
                <a:cs typeface="Times New Roman"/>
              </a:rPr>
              <a:t>ời câm điếc, hỗ trợ nhập liệu trong các tình huống đặc biệt cho ng</a:t>
            </a:r>
            <a:r>
              <a:rPr lang="vi-VN" sz="2600">
                <a:latin typeface="Times New Roman"/>
                <a:cs typeface="Times New Roman"/>
              </a:rPr>
              <a:t>ư</a:t>
            </a:r>
            <a:r>
              <a:rPr lang="en-US" sz="2600">
                <a:latin typeface="Times New Roman"/>
                <a:cs typeface="Times New Roman"/>
              </a:rPr>
              <a:t>ời câm điếc (Camera thông minh, điều khiển thiết bị…)</a:t>
            </a:r>
          </a:p>
          <a:p>
            <a:pPr>
              <a:buFont typeface="Wingdings" panose="05000000000000000000" pitchFamily="2" charset="2"/>
              <a:buChar char="Ø"/>
            </a:pPr>
            <a:r>
              <a:rPr lang="en-US" sz="2600">
                <a:latin typeface="Times New Roman"/>
                <a:cs typeface="Times New Roman"/>
              </a:rPr>
              <a:t>Phát triển mô đun nhận dạng cho bộ ngôn ngữ cử chỉ (bộ từ điển 2000 từ…)</a:t>
            </a:r>
            <a:endParaRPr lang="en-US" sz="2600" dirty="0">
              <a:latin typeface="Times New Roman"/>
              <a:cs typeface="Times New Roman"/>
            </a:endParaRPr>
          </a:p>
        </p:txBody>
      </p:sp>
    </p:spTree>
    <p:extLst>
      <p:ext uri="{BB962C8B-B14F-4D97-AF65-F5344CB8AC3E}">
        <p14:creationId xmlns:p14="http://schemas.microsoft.com/office/powerpoint/2010/main" val="2025297624"/>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82"/>
        <p:cNvGrpSpPr/>
        <p:nvPr/>
      </p:nvGrpSpPr>
      <p:grpSpPr>
        <a:xfrm>
          <a:off x="0" y="0"/>
          <a:ext cx="0" cy="0"/>
          <a:chOff x="0" y="0"/>
          <a:chExt cx="0" cy="0"/>
        </a:xfrm>
      </p:grpSpPr>
      <p:sp>
        <p:nvSpPr>
          <p:cNvPr id="483" name="Google Shape;483;p36"/>
          <p:cNvSpPr txBox="1">
            <a:spLocks noGrp="1"/>
          </p:cNvSpPr>
          <p:nvPr>
            <p:ph type="ctrTitle" idx="4294967295"/>
          </p:nvPr>
        </p:nvSpPr>
        <p:spPr>
          <a:xfrm>
            <a:off x="1951592" y="1793905"/>
            <a:ext cx="4864100" cy="1160462"/>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6000" dirty="0"/>
              <a:t>THANKS!</a:t>
            </a:r>
            <a:endParaRPr sz="6000" dirty="0"/>
          </a:p>
        </p:txBody>
      </p:sp>
    </p:spTree>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p14"/>
          <p:cNvSpPr txBox="1">
            <a:spLocks noGrp="1"/>
          </p:cNvSpPr>
          <p:nvPr>
            <p:ph type="title"/>
          </p:nvPr>
        </p:nvSpPr>
        <p:spPr>
          <a:xfrm>
            <a:off x="457200" y="342900"/>
            <a:ext cx="7825392" cy="779356"/>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err="1">
                <a:latin typeface="Times New Roman"/>
                <a:cs typeface="Times New Roman"/>
              </a:rPr>
              <a:t>Nhận</a:t>
            </a:r>
            <a:r>
              <a:rPr lang="en-US" dirty="0">
                <a:latin typeface="Times New Roman"/>
                <a:cs typeface="Times New Roman"/>
              </a:rPr>
              <a:t> </a:t>
            </a:r>
            <a:r>
              <a:rPr lang="en-US" dirty="0" err="1">
                <a:latin typeface="Times New Roman"/>
                <a:cs typeface="Times New Roman"/>
              </a:rPr>
              <a:t>dạng</a:t>
            </a:r>
            <a:r>
              <a:rPr lang="en-US" dirty="0">
                <a:latin typeface="Times New Roman"/>
                <a:cs typeface="Times New Roman"/>
              </a:rPr>
              <a:t> </a:t>
            </a:r>
            <a:r>
              <a:rPr lang="en-US" dirty="0" err="1">
                <a:latin typeface="Times New Roman"/>
                <a:cs typeface="Times New Roman"/>
              </a:rPr>
              <a:t>ngôn</a:t>
            </a:r>
            <a:r>
              <a:rPr lang="en-US" dirty="0">
                <a:latin typeface="Times New Roman"/>
                <a:cs typeface="Times New Roman"/>
              </a:rPr>
              <a:t> </a:t>
            </a:r>
            <a:r>
              <a:rPr lang="en-US" dirty="0" err="1">
                <a:latin typeface="Times New Roman"/>
                <a:cs typeface="Times New Roman"/>
              </a:rPr>
              <a:t>ngữ</a:t>
            </a:r>
            <a:r>
              <a:rPr lang="en-US" dirty="0">
                <a:latin typeface="Times New Roman"/>
                <a:cs typeface="Times New Roman"/>
              </a:rPr>
              <a:t> </a:t>
            </a:r>
            <a:r>
              <a:rPr lang="en-US" dirty="0" err="1">
                <a:latin typeface="Times New Roman"/>
                <a:cs typeface="Times New Roman"/>
              </a:rPr>
              <a:t>ký</a:t>
            </a:r>
            <a:r>
              <a:rPr lang="en-US" dirty="0">
                <a:latin typeface="Times New Roman"/>
                <a:cs typeface="Times New Roman"/>
              </a:rPr>
              <a:t> </a:t>
            </a:r>
            <a:r>
              <a:rPr lang="en-US" dirty="0" err="1">
                <a:latin typeface="Times New Roman"/>
                <a:cs typeface="Times New Roman"/>
              </a:rPr>
              <a:t>hiệu</a:t>
            </a:r>
            <a:endParaRPr dirty="0">
              <a:latin typeface="Times New Roman"/>
              <a:cs typeface="Times New Roman"/>
            </a:endParaRPr>
          </a:p>
        </p:txBody>
      </p:sp>
      <p:sp>
        <p:nvSpPr>
          <p:cNvPr id="249" name="Google Shape;249;p14"/>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3</a:t>
            </a:fld>
            <a:endParaRPr/>
          </a:p>
        </p:txBody>
      </p:sp>
      <p:sp>
        <p:nvSpPr>
          <p:cNvPr id="8" name="TextBox 7">
            <a:extLst>
              <a:ext uri="{FF2B5EF4-FFF2-40B4-BE49-F238E27FC236}">
                <a16:creationId xmlns:a16="http://schemas.microsoft.com/office/drawing/2014/main" id="{20931F9C-E5C0-4EED-89A6-3B29632CAB63}"/>
              </a:ext>
            </a:extLst>
          </p:cNvPr>
          <p:cNvSpPr txBox="1"/>
          <p:nvPr/>
        </p:nvSpPr>
        <p:spPr>
          <a:xfrm>
            <a:off x="447862" y="1194449"/>
            <a:ext cx="8301617" cy="900246"/>
          </a:xfrm>
          <a:prstGeom prst="rect">
            <a:avLst/>
          </a:prstGeom>
          <a:noFill/>
        </p:spPr>
        <p:txBody>
          <a:bodyPr wrap="square" rtlCol="0">
            <a:spAutoFit/>
          </a:bodyPr>
          <a:lstStyle/>
          <a:p>
            <a:pPr>
              <a:lnSpc>
                <a:spcPct val="150000"/>
              </a:lnSpc>
            </a:pPr>
            <a:r>
              <a:rPr lang="en-US" sz="1800" dirty="0" err="1">
                <a:latin typeface="Times New Roman"/>
                <a:cs typeface="Times New Roman"/>
              </a:rPr>
              <a:t>Ngôn</a:t>
            </a:r>
            <a:r>
              <a:rPr lang="en-US" sz="1800" dirty="0">
                <a:latin typeface="Times New Roman"/>
                <a:cs typeface="Times New Roman"/>
              </a:rPr>
              <a:t> </a:t>
            </a:r>
            <a:r>
              <a:rPr lang="en-US" sz="1800" dirty="0" err="1">
                <a:latin typeface="Times New Roman"/>
                <a:cs typeface="Times New Roman"/>
              </a:rPr>
              <a:t>ngữ</a:t>
            </a:r>
            <a:r>
              <a:rPr lang="en-US" sz="1800" dirty="0">
                <a:latin typeface="Times New Roman"/>
                <a:cs typeface="Times New Roman"/>
              </a:rPr>
              <a:t> </a:t>
            </a:r>
            <a:r>
              <a:rPr lang="en-US" sz="1800" dirty="0" err="1">
                <a:latin typeface="Times New Roman"/>
                <a:cs typeface="Times New Roman"/>
              </a:rPr>
              <a:t>ký</a:t>
            </a:r>
            <a:r>
              <a:rPr lang="en-US" sz="1800" dirty="0">
                <a:latin typeface="Times New Roman"/>
                <a:cs typeface="Times New Roman"/>
              </a:rPr>
              <a:t> </a:t>
            </a:r>
            <a:r>
              <a:rPr lang="en-US" sz="1800" dirty="0" err="1">
                <a:latin typeface="Times New Roman"/>
                <a:cs typeface="Times New Roman"/>
              </a:rPr>
              <a:t>hiệu</a:t>
            </a:r>
            <a:r>
              <a:rPr lang="en-US" sz="1800" dirty="0">
                <a:latin typeface="Times New Roman"/>
                <a:cs typeface="Times New Roman"/>
              </a:rPr>
              <a:t> hay </a:t>
            </a:r>
            <a:r>
              <a:rPr lang="en-US" sz="1800" dirty="0" err="1">
                <a:latin typeface="Times New Roman"/>
                <a:cs typeface="Times New Roman"/>
              </a:rPr>
              <a:t>ngôn</a:t>
            </a:r>
            <a:r>
              <a:rPr lang="en-US" sz="1800" dirty="0">
                <a:latin typeface="Times New Roman"/>
                <a:cs typeface="Times New Roman"/>
              </a:rPr>
              <a:t> </a:t>
            </a:r>
            <a:r>
              <a:rPr lang="en-US" sz="1800" dirty="0" err="1">
                <a:latin typeface="Times New Roman"/>
                <a:cs typeface="Times New Roman"/>
              </a:rPr>
              <a:t>ngữ</a:t>
            </a:r>
            <a:r>
              <a:rPr lang="en-US" sz="1800" dirty="0">
                <a:latin typeface="Times New Roman"/>
                <a:cs typeface="Times New Roman"/>
              </a:rPr>
              <a:t> </a:t>
            </a:r>
            <a:r>
              <a:rPr lang="en-US" sz="1800" dirty="0" err="1">
                <a:latin typeface="Times New Roman"/>
                <a:cs typeface="Times New Roman"/>
              </a:rPr>
              <a:t>dấu</a:t>
            </a:r>
            <a:r>
              <a:rPr lang="en-US" sz="1800" dirty="0">
                <a:latin typeface="Times New Roman"/>
                <a:cs typeface="Times New Roman"/>
              </a:rPr>
              <a:t> </a:t>
            </a:r>
            <a:r>
              <a:rPr lang="en-US" sz="1800" dirty="0" err="1">
                <a:latin typeface="Times New Roman"/>
                <a:cs typeface="Times New Roman"/>
              </a:rPr>
              <a:t>hiệu</a:t>
            </a:r>
            <a:r>
              <a:rPr lang="en-US" sz="1800" dirty="0">
                <a:latin typeface="Times New Roman"/>
                <a:cs typeface="Times New Roman"/>
              </a:rPr>
              <a:t>, </a:t>
            </a:r>
            <a:r>
              <a:rPr lang="en-US" sz="1800" dirty="0" err="1">
                <a:latin typeface="Times New Roman"/>
                <a:cs typeface="Times New Roman"/>
              </a:rPr>
              <a:t>thủ</a:t>
            </a:r>
            <a:r>
              <a:rPr lang="en-US" sz="1800" dirty="0">
                <a:latin typeface="Times New Roman"/>
                <a:cs typeface="Times New Roman"/>
              </a:rPr>
              <a:t> </a:t>
            </a:r>
            <a:r>
              <a:rPr lang="en-US" sz="1800" dirty="0" err="1">
                <a:latin typeface="Times New Roman"/>
                <a:cs typeface="Times New Roman"/>
              </a:rPr>
              <a:t>ngữ</a:t>
            </a:r>
            <a:r>
              <a:rPr lang="en-US" sz="1800" dirty="0">
                <a:latin typeface="Times New Roman"/>
                <a:cs typeface="Times New Roman"/>
              </a:rPr>
              <a:t> </a:t>
            </a:r>
            <a:r>
              <a:rPr lang="en-US" sz="1800" dirty="0" err="1">
                <a:latin typeface="Times New Roman"/>
                <a:cs typeface="Times New Roman"/>
              </a:rPr>
              <a:t>là</a:t>
            </a:r>
            <a:r>
              <a:rPr lang="en-US" sz="1800" dirty="0">
                <a:latin typeface="Times New Roman"/>
                <a:cs typeface="Times New Roman"/>
              </a:rPr>
              <a:t> </a:t>
            </a:r>
            <a:r>
              <a:rPr lang="en-US" sz="1800" dirty="0" err="1">
                <a:latin typeface="Times New Roman"/>
                <a:cs typeface="Times New Roman"/>
              </a:rPr>
              <a:t>ngôn</a:t>
            </a:r>
            <a:r>
              <a:rPr lang="en-US" sz="1800" dirty="0">
                <a:latin typeface="Times New Roman"/>
                <a:cs typeface="Times New Roman"/>
              </a:rPr>
              <a:t> </a:t>
            </a:r>
            <a:r>
              <a:rPr lang="en-US" sz="1800" dirty="0" err="1">
                <a:latin typeface="Times New Roman"/>
                <a:cs typeface="Times New Roman"/>
              </a:rPr>
              <a:t>ngữ</a:t>
            </a:r>
            <a:r>
              <a:rPr lang="en-US" sz="1800" dirty="0">
                <a:latin typeface="Times New Roman"/>
                <a:cs typeface="Times New Roman"/>
              </a:rPr>
              <a:t> </a:t>
            </a:r>
            <a:r>
              <a:rPr lang="en-US" sz="1800" dirty="0" err="1">
                <a:latin typeface="Times New Roman"/>
                <a:cs typeface="Times New Roman"/>
              </a:rPr>
              <a:t>dùng</a:t>
            </a:r>
            <a:r>
              <a:rPr lang="en-US" sz="1800" dirty="0">
                <a:latin typeface="Times New Roman"/>
                <a:cs typeface="Times New Roman"/>
              </a:rPr>
              <a:t> </a:t>
            </a:r>
            <a:r>
              <a:rPr lang="en-US" sz="1800" dirty="0" err="1">
                <a:latin typeface="Times New Roman"/>
                <a:cs typeface="Times New Roman"/>
              </a:rPr>
              <a:t>những</a:t>
            </a:r>
            <a:r>
              <a:rPr lang="en-US" sz="1800" dirty="0">
                <a:latin typeface="Times New Roman"/>
                <a:cs typeface="Times New Roman"/>
              </a:rPr>
              <a:t> </a:t>
            </a:r>
            <a:r>
              <a:rPr lang="en-US" sz="1800" dirty="0" err="1">
                <a:latin typeface="Times New Roman"/>
                <a:cs typeface="Times New Roman"/>
              </a:rPr>
              <a:t>biểu</a:t>
            </a:r>
            <a:r>
              <a:rPr lang="en-US" sz="1800" dirty="0">
                <a:latin typeface="Times New Roman"/>
                <a:cs typeface="Times New Roman"/>
              </a:rPr>
              <a:t> </a:t>
            </a:r>
            <a:r>
              <a:rPr lang="en-US" sz="1800" dirty="0" err="1">
                <a:latin typeface="Times New Roman"/>
                <a:cs typeface="Times New Roman"/>
              </a:rPr>
              <a:t>hiện</a:t>
            </a:r>
            <a:r>
              <a:rPr lang="en-US" sz="1800" dirty="0">
                <a:latin typeface="Times New Roman"/>
                <a:cs typeface="Times New Roman"/>
              </a:rPr>
              <a:t> </a:t>
            </a:r>
            <a:r>
              <a:rPr lang="en-US" sz="1800" dirty="0" err="1">
                <a:latin typeface="Times New Roman"/>
                <a:cs typeface="Times New Roman"/>
              </a:rPr>
              <a:t>của</a:t>
            </a:r>
            <a:r>
              <a:rPr lang="en-US" sz="1800" dirty="0">
                <a:latin typeface="Times New Roman"/>
                <a:cs typeface="Times New Roman"/>
              </a:rPr>
              <a:t> </a:t>
            </a:r>
            <a:r>
              <a:rPr lang="en-US" sz="1800" dirty="0" err="1">
                <a:latin typeface="Times New Roman"/>
                <a:cs typeface="Times New Roman"/>
              </a:rPr>
              <a:t>bàn</a:t>
            </a:r>
            <a:r>
              <a:rPr lang="en-US" sz="1800" dirty="0">
                <a:latin typeface="Times New Roman"/>
                <a:cs typeface="Times New Roman"/>
              </a:rPr>
              <a:t> </a:t>
            </a:r>
            <a:r>
              <a:rPr lang="en-US" sz="1800" dirty="0" err="1">
                <a:latin typeface="Times New Roman"/>
                <a:cs typeface="Times New Roman"/>
              </a:rPr>
              <a:t>tay</a:t>
            </a:r>
            <a:r>
              <a:rPr lang="en-US" sz="1800" dirty="0">
                <a:latin typeface="Times New Roman"/>
                <a:cs typeface="Times New Roman"/>
              </a:rPr>
              <a:t> </a:t>
            </a:r>
            <a:r>
              <a:rPr lang="en-US" sz="1800" dirty="0" err="1">
                <a:latin typeface="Times New Roman"/>
                <a:cs typeface="Times New Roman"/>
              </a:rPr>
              <a:t>thay</a:t>
            </a:r>
            <a:r>
              <a:rPr lang="en-US" sz="1800" dirty="0">
                <a:latin typeface="Times New Roman"/>
                <a:cs typeface="Times New Roman"/>
              </a:rPr>
              <a:t> </a:t>
            </a:r>
            <a:r>
              <a:rPr lang="en-US" sz="1800" dirty="0" err="1">
                <a:latin typeface="Times New Roman"/>
                <a:cs typeface="Times New Roman"/>
              </a:rPr>
              <a:t>cho</a:t>
            </a:r>
            <a:r>
              <a:rPr lang="en-US" sz="1800" dirty="0">
                <a:latin typeface="Times New Roman"/>
                <a:cs typeface="Times New Roman"/>
              </a:rPr>
              <a:t> </a:t>
            </a:r>
            <a:r>
              <a:rPr lang="en-US" sz="1800" dirty="0" err="1">
                <a:latin typeface="Times New Roman"/>
                <a:cs typeface="Times New Roman"/>
              </a:rPr>
              <a:t>âm</a:t>
            </a:r>
            <a:r>
              <a:rPr lang="en-US" sz="1800" dirty="0">
                <a:latin typeface="Times New Roman"/>
                <a:cs typeface="Times New Roman"/>
              </a:rPr>
              <a:t> </a:t>
            </a:r>
            <a:r>
              <a:rPr lang="en-US" sz="1800" dirty="0" err="1">
                <a:latin typeface="Times New Roman"/>
                <a:cs typeface="Times New Roman"/>
              </a:rPr>
              <a:t>thanh</a:t>
            </a:r>
            <a:r>
              <a:rPr lang="en-US" sz="1800" dirty="0">
                <a:latin typeface="Times New Roman"/>
                <a:cs typeface="Times New Roman"/>
              </a:rPr>
              <a:t> </a:t>
            </a:r>
            <a:r>
              <a:rPr lang="en-US" sz="1800" dirty="0" err="1">
                <a:latin typeface="Times New Roman"/>
                <a:cs typeface="Times New Roman"/>
              </a:rPr>
              <a:t>của</a:t>
            </a:r>
            <a:r>
              <a:rPr lang="en-US" sz="1800" dirty="0">
                <a:latin typeface="Times New Roman"/>
                <a:cs typeface="Times New Roman"/>
              </a:rPr>
              <a:t> </a:t>
            </a:r>
            <a:r>
              <a:rPr lang="en-US" sz="1800" dirty="0" err="1">
                <a:latin typeface="Times New Roman"/>
                <a:cs typeface="Times New Roman"/>
              </a:rPr>
              <a:t>tiếng</a:t>
            </a:r>
            <a:r>
              <a:rPr lang="en-US" sz="1800" dirty="0">
                <a:latin typeface="Times New Roman"/>
                <a:cs typeface="Times New Roman"/>
              </a:rPr>
              <a:t> </a:t>
            </a:r>
            <a:r>
              <a:rPr lang="en-US" sz="1800" dirty="0" err="1">
                <a:latin typeface="Times New Roman"/>
                <a:cs typeface="Times New Roman"/>
              </a:rPr>
              <a:t>nói</a:t>
            </a:r>
            <a:r>
              <a:rPr lang="en-US" sz="1800" dirty="0">
                <a:latin typeface="Times New Roman"/>
                <a:cs typeface="Times New Roman"/>
              </a:rPr>
              <a:t>.</a:t>
            </a:r>
          </a:p>
        </p:txBody>
      </p:sp>
      <p:pic>
        <p:nvPicPr>
          <p:cNvPr id="1026" name="Picture 2" descr="Kết quả hình ảnh cho Ngôn ngữ ký hiệu&quot;">
            <a:extLst>
              <a:ext uri="{FF2B5EF4-FFF2-40B4-BE49-F238E27FC236}">
                <a16:creationId xmlns:a16="http://schemas.microsoft.com/office/drawing/2014/main" id="{3A405145-8E93-4E3D-90C5-5EA38B2C5A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5863" y="2094695"/>
            <a:ext cx="4222172" cy="288614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rgbClr val="FFFFFF"/>
                </a:solidFill>
              </a14:hiddenFill>
            </a:ext>
          </a:extLst>
        </p:spPr>
      </p:pic>
      <p:sp>
        <p:nvSpPr>
          <p:cNvPr id="2" name="TextBox 1">
            <a:extLst>
              <a:ext uri="{FF2B5EF4-FFF2-40B4-BE49-F238E27FC236}">
                <a16:creationId xmlns:a16="http://schemas.microsoft.com/office/drawing/2014/main" id="{CAACFB86-2199-40D4-88C9-D3DF7D5B40A0}"/>
              </a:ext>
            </a:extLst>
          </p:cNvPr>
          <p:cNvSpPr txBox="1"/>
          <p:nvPr/>
        </p:nvSpPr>
        <p:spPr>
          <a:xfrm>
            <a:off x="5722936" y="2240167"/>
            <a:ext cx="3265200" cy="2369880"/>
          </a:xfrm>
          <a:prstGeom prst="rect">
            <a:avLst/>
          </a:prstGeom>
          <a:noFill/>
        </p:spPr>
        <p:txBody>
          <a:bodyPr wrap="square" rtlCol="0">
            <a:spAutoFit/>
          </a:bodyPr>
          <a:lstStyle/>
          <a:p>
            <a:r>
              <a:rPr lang="en-US" sz="2000">
                <a:latin typeface="Times New Roman" panose="02020603050405020304" pitchFamily="18" charset="0"/>
                <a:cs typeface="Times New Roman" panose="02020603050405020304" pitchFamily="18" charset="0"/>
              </a:rPr>
              <a:t>Kí thiệu Telex cho tiếng Việt:</a:t>
            </a:r>
          </a:p>
          <a:p>
            <a:pPr marL="285750" indent="-285750">
              <a:buFont typeface="Arial" panose="020B0604020202020204" pitchFamily="34" charset="0"/>
              <a:buChar char="•"/>
            </a:pPr>
            <a:r>
              <a:rPr lang="en-US" sz="2000">
                <a:latin typeface="Times New Roman" panose="02020603050405020304" pitchFamily="18" charset="0"/>
                <a:cs typeface="Times New Roman" panose="02020603050405020304" pitchFamily="18" charset="0"/>
              </a:rPr>
              <a:t>aa =&gt; â</a:t>
            </a:r>
          </a:p>
          <a:p>
            <a:pPr marL="285750" indent="-285750">
              <a:buFont typeface="Arial" panose="020B0604020202020204" pitchFamily="34" charset="0"/>
              <a:buChar char="•"/>
            </a:pPr>
            <a:r>
              <a:rPr lang="en-US" sz="2000">
                <a:latin typeface="Times New Roman" panose="02020603050405020304" pitchFamily="18" charset="0"/>
                <a:cs typeface="Times New Roman" panose="02020603050405020304" pitchFamily="18" charset="0"/>
              </a:rPr>
              <a:t>aw =&gt; ă</a:t>
            </a:r>
          </a:p>
          <a:p>
            <a:pPr marL="285750" indent="-285750">
              <a:buFont typeface="Arial" panose="020B0604020202020204" pitchFamily="34" charset="0"/>
              <a:buChar char="•"/>
            </a:pPr>
            <a:r>
              <a:rPr lang="en-US" sz="2000">
                <a:latin typeface="Times New Roman" panose="02020603050405020304" pitchFamily="18" charset="0"/>
                <a:cs typeface="Times New Roman" panose="02020603050405020304" pitchFamily="18" charset="0"/>
              </a:rPr>
              <a:t>oo =&gt; ô</a:t>
            </a:r>
          </a:p>
          <a:p>
            <a:pPr marL="285750" indent="-285750">
              <a:buFont typeface="Arial" panose="020B0604020202020204" pitchFamily="34" charset="0"/>
              <a:buChar char="•"/>
            </a:pPr>
            <a:r>
              <a:rPr lang="en-US" sz="2000">
                <a:latin typeface="Times New Roman" panose="02020603050405020304" pitchFamily="18" charset="0"/>
                <a:cs typeface="Times New Roman" panose="02020603050405020304" pitchFamily="18" charset="0"/>
              </a:rPr>
              <a:t>af =&gt; à</a:t>
            </a:r>
          </a:p>
          <a:p>
            <a:pPr marL="285750" indent="-285750">
              <a:buFont typeface="Arial" panose="020B0604020202020204" pitchFamily="34" charset="0"/>
              <a:buChar char="•"/>
            </a:pPr>
            <a:r>
              <a:rPr lang="en-US" sz="2000">
                <a:latin typeface="Times New Roman" panose="02020603050405020304" pitchFamily="18" charset="0"/>
                <a:cs typeface="Times New Roman" panose="02020603050405020304" pitchFamily="18" charset="0"/>
              </a:rPr>
              <a:t>….</a:t>
            </a:r>
          </a:p>
          <a:p>
            <a:pPr marL="285750" indent="-285750">
              <a:buFont typeface="Arial" panose="020B0604020202020204" pitchFamily="34" charset="0"/>
              <a:buChar char="•"/>
            </a:pPr>
            <a:endParaRPr lang="en-US">
              <a:latin typeface="Times New Roman" panose="02020603050405020304" pitchFamily="18" charset="0"/>
              <a:cs typeface="Times New Roman" panose="02020603050405020304" pitchFamily="18" charset="0"/>
            </a:endParaRPr>
          </a:p>
          <a:p>
            <a:endParaRPr lang="en-US">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66053826"/>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3" name="Google Shape;263;p16"/>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4</a:t>
            </a:fld>
            <a:endParaRPr/>
          </a:p>
        </p:txBody>
      </p:sp>
      <p:sp>
        <p:nvSpPr>
          <p:cNvPr id="261" name="Google Shape;261;p16"/>
          <p:cNvSpPr txBox="1">
            <a:spLocks noGrp="1"/>
          </p:cNvSpPr>
          <p:nvPr>
            <p:ph type="title"/>
          </p:nvPr>
        </p:nvSpPr>
        <p:spPr>
          <a:xfrm>
            <a:off x="457200" y="389548"/>
            <a:ext cx="741453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err="1">
                <a:latin typeface="Times New Roman"/>
                <a:cs typeface="Times New Roman"/>
              </a:rPr>
              <a:t>Phân</a:t>
            </a:r>
            <a:r>
              <a:rPr lang="en-US" dirty="0">
                <a:latin typeface="Times New Roman"/>
                <a:cs typeface="Times New Roman"/>
              </a:rPr>
              <a:t> </a:t>
            </a:r>
            <a:r>
              <a:rPr lang="en-US" dirty="0" err="1">
                <a:latin typeface="Times New Roman"/>
                <a:cs typeface="Times New Roman"/>
              </a:rPr>
              <a:t>tích</a:t>
            </a:r>
            <a:r>
              <a:rPr lang="en-US" dirty="0">
                <a:latin typeface="Times New Roman"/>
                <a:cs typeface="Times New Roman"/>
              </a:rPr>
              <a:t> </a:t>
            </a:r>
            <a:r>
              <a:rPr lang="en-US" dirty="0" err="1">
                <a:latin typeface="Times New Roman"/>
                <a:cs typeface="Times New Roman"/>
              </a:rPr>
              <a:t>bài</a:t>
            </a:r>
            <a:r>
              <a:rPr lang="en-US" dirty="0">
                <a:latin typeface="Times New Roman"/>
                <a:cs typeface="Times New Roman"/>
              </a:rPr>
              <a:t> </a:t>
            </a:r>
            <a:r>
              <a:rPr lang="en-US" dirty="0" err="1">
                <a:latin typeface="Times New Roman"/>
                <a:cs typeface="Times New Roman"/>
              </a:rPr>
              <a:t>toán</a:t>
            </a:r>
            <a:endParaRPr dirty="0">
              <a:latin typeface="Times New Roman"/>
              <a:cs typeface="Times New Roman"/>
            </a:endParaRPr>
          </a:p>
        </p:txBody>
      </p:sp>
      <p:sp>
        <p:nvSpPr>
          <p:cNvPr id="3" name="Text Placeholder 2">
            <a:extLst>
              <a:ext uri="{FF2B5EF4-FFF2-40B4-BE49-F238E27FC236}">
                <a16:creationId xmlns:a16="http://schemas.microsoft.com/office/drawing/2014/main" id="{752213C0-B757-4AB8-A359-CF6B219CBB48}"/>
              </a:ext>
            </a:extLst>
          </p:cNvPr>
          <p:cNvSpPr>
            <a:spLocks noGrp="1"/>
          </p:cNvSpPr>
          <p:nvPr>
            <p:ph type="body" idx="1"/>
          </p:nvPr>
        </p:nvSpPr>
        <p:spPr>
          <a:xfrm>
            <a:off x="457200" y="1657350"/>
            <a:ext cx="8049498" cy="2415886"/>
          </a:xfrm>
        </p:spPr>
        <p:txBody>
          <a:bodyPr/>
          <a:lstStyle/>
          <a:p>
            <a:pPr>
              <a:buFont typeface="Wingdings" panose="05000000000000000000" pitchFamily="2" charset="2"/>
              <a:buChar char="Ø"/>
            </a:pPr>
            <a:r>
              <a:rPr lang="en-US" dirty="0" err="1">
                <a:latin typeface="Times New Roman"/>
                <a:cs typeface="Times New Roman"/>
              </a:rPr>
              <a:t>Đầu</a:t>
            </a:r>
            <a:r>
              <a:rPr lang="en-US" dirty="0">
                <a:latin typeface="Times New Roman"/>
                <a:cs typeface="Times New Roman"/>
              </a:rPr>
              <a:t> </a:t>
            </a:r>
            <a:r>
              <a:rPr lang="en-US" dirty="0" err="1">
                <a:latin typeface="Times New Roman"/>
                <a:cs typeface="Times New Roman"/>
              </a:rPr>
              <a:t>vào</a:t>
            </a:r>
            <a:r>
              <a:rPr lang="en-US" dirty="0">
                <a:latin typeface="Times New Roman"/>
                <a:cs typeface="Times New Roman"/>
              </a:rPr>
              <a:t>: Video ( </a:t>
            </a:r>
            <a:r>
              <a:rPr lang="en-US" dirty="0" err="1">
                <a:latin typeface="Times New Roman"/>
                <a:cs typeface="Times New Roman"/>
              </a:rPr>
              <a:t>tập</a:t>
            </a:r>
            <a:r>
              <a:rPr lang="en-US" dirty="0">
                <a:latin typeface="Times New Roman"/>
                <a:cs typeface="Times New Roman"/>
              </a:rPr>
              <a:t> </a:t>
            </a:r>
            <a:r>
              <a:rPr lang="en-US" dirty="0" err="1">
                <a:latin typeface="Times New Roman"/>
                <a:cs typeface="Times New Roman"/>
              </a:rPr>
              <a:t>các</a:t>
            </a:r>
            <a:r>
              <a:rPr lang="en-US" dirty="0">
                <a:latin typeface="Times New Roman"/>
                <a:cs typeface="Times New Roman"/>
              </a:rPr>
              <a:t> </a:t>
            </a:r>
            <a:r>
              <a:rPr lang="en-US" dirty="0" err="1">
                <a:latin typeface="Times New Roman"/>
                <a:cs typeface="Times New Roman"/>
              </a:rPr>
              <a:t>khung</a:t>
            </a:r>
            <a:r>
              <a:rPr lang="en-US" dirty="0">
                <a:latin typeface="Times New Roman"/>
                <a:cs typeface="Times New Roman"/>
              </a:rPr>
              <a:t> </a:t>
            </a:r>
            <a:r>
              <a:rPr lang="en-US" dirty="0" err="1">
                <a:latin typeface="Times New Roman"/>
                <a:cs typeface="Times New Roman"/>
              </a:rPr>
              <a:t>hình</a:t>
            </a:r>
            <a:r>
              <a:rPr lang="en-US" dirty="0">
                <a:latin typeface="Times New Roman"/>
                <a:cs typeface="Times New Roman"/>
              </a:rPr>
              <a:t> </a:t>
            </a:r>
            <a:r>
              <a:rPr lang="en-US" dirty="0" err="1">
                <a:latin typeface="Times New Roman"/>
                <a:cs typeface="Times New Roman"/>
              </a:rPr>
              <a:t>liên</a:t>
            </a:r>
            <a:r>
              <a:rPr lang="en-US" dirty="0">
                <a:latin typeface="Times New Roman"/>
                <a:cs typeface="Times New Roman"/>
              </a:rPr>
              <a:t> </a:t>
            </a:r>
            <a:r>
              <a:rPr lang="en-US" dirty="0" err="1">
                <a:latin typeface="Times New Roman"/>
                <a:cs typeface="Times New Roman"/>
              </a:rPr>
              <a:t>tiếp</a:t>
            </a:r>
            <a:r>
              <a:rPr lang="en-US" dirty="0">
                <a:latin typeface="Times New Roman"/>
                <a:cs typeface="Times New Roman"/>
              </a:rPr>
              <a:t> </a:t>
            </a:r>
            <a:r>
              <a:rPr lang="en-US" dirty="0" err="1">
                <a:latin typeface="Times New Roman"/>
                <a:cs typeface="Times New Roman"/>
              </a:rPr>
              <a:t>trong</a:t>
            </a:r>
            <a:r>
              <a:rPr lang="en-US" dirty="0">
                <a:latin typeface="Times New Roman"/>
                <a:cs typeface="Times New Roman"/>
              </a:rPr>
              <a:t> </a:t>
            </a:r>
            <a:r>
              <a:rPr lang="en-US" dirty="0" err="1">
                <a:latin typeface="Times New Roman"/>
                <a:cs typeface="Times New Roman"/>
              </a:rPr>
              <a:t>thời</a:t>
            </a:r>
            <a:r>
              <a:rPr lang="en-US" dirty="0">
                <a:latin typeface="Times New Roman"/>
                <a:cs typeface="Times New Roman"/>
              </a:rPr>
              <a:t> </a:t>
            </a:r>
            <a:r>
              <a:rPr lang="en-US" dirty="0" err="1">
                <a:latin typeface="Times New Roman"/>
                <a:cs typeface="Times New Roman"/>
              </a:rPr>
              <a:t>gian</a:t>
            </a:r>
            <a:r>
              <a:rPr lang="en-US" dirty="0">
                <a:latin typeface="Times New Roman"/>
                <a:cs typeface="Times New Roman"/>
              </a:rPr>
              <a:t> </a:t>
            </a:r>
            <a:r>
              <a:rPr lang="en-US" dirty="0" err="1">
                <a:latin typeface="Times New Roman"/>
                <a:cs typeface="Times New Roman"/>
              </a:rPr>
              <a:t>thực</a:t>
            </a:r>
            <a:r>
              <a:rPr lang="en-US" dirty="0">
                <a:latin typeface="Times New Roman"/>
                <a:cs typeface="Times New Roman"/>
              </a:rPr>
              <a:t> </a:t>
            </a:r>
            <a:r>
              <a:rPr lang="en-US" dirty="0" err="1">
                <a:latin typeface="Times New Roman"/>
                <a:cs typeface="Times New Roman"/>
              </a:rPr>
              <a:t>hiện</a:t>
            </a:r>
            <a:r>
              <a:rPr lang="en-US" dirty="0">
                <a:latin typeface="Times New Roman"/>
                <a:cs typeface="Times New Roman"/>
              </a:rPr>
              <a:t> </a:t>
            </a:r>
            <a:r>
              <a:rPr lang="en-US" dirty="0" err="1">
                <a:latin typeface="Times New Roman"/>
                <a:cs typeface="Times New Roman"/>
              </a:rPr>
              <a:t>hành</a:t>
            </a:r>
            <a:r>
              <a:rPr lang="en-US" dirty="0">
                <a:latin typeface="Times New Roman"/>
                <a:cs typeface="Times New Roman"/>
              </a:rPr>
              <a:t> </a:t>
            </a:r>
            <a:r>
              <a:rPr lang="en-US" dirty="0" err="1">
                <a:latin typeface="Times New Roman"/>
                <a:cs typeface="Times New Roman"/>
              </a:rPr>
              <a:t>động</a:t>
            </a:r>
            <a:r>
              <a:rPr lang="en-US" dirty="0">
                <a:latin typeface="Times New Roman"/>
                <a:cs typeface="Times New Roman"/>
              </a:rPr>
              <a:t>)</a:t>
            </a:r>
          </a:p>
          <a:p>
            <a:pPr>
              <a:buFont typeface="Wingdings" panose="05000000000000000000" pitchFamily="2" charset="2"/>
              <a:buChar char="Ø"/>
            </a:pPr>
            <a:r>
              <a:rPr lang="en-US" dirty="0" err="1">
                <a:latin typeface="Times New Roman"/>
                <a:cs typeface="Times New Roman"/>
              </a:rPr>
              <a:t>Đầu</a:t>
            </a:r>
            <a:r>
              <a:rPr lang="en-US" dirty="0">
                <a:latin typeface="Times New Roman"/>
                <a:cs typeface="Times New Roman"/>
              </a:rPr>
              <a:t> </a:t>
            </a:r>
            <a:r>
              <a:rPr lang="en-US" dirty="0" err="1">
                <a:latin typeface="Times New Roman"/>
                <a:cs typeface="Times New Roman"/>
              </a:rPr>
              <a:t>ra</a:t>
            </a:r>
            <a:r>
              <a:rPr lang="en-US" dirty="0">
                <a:latin typeface="Times New Roman"/>
                <a:cs typeface="Times New Roman"/>
              </a:rPr>
              <a:t>: </a:t>
            </a:r>
            <a:r>
              <a:rPr lang="en-US" dirty="0" err="1">
                <a:latin typeface="Times New Roman"/>
                <a:cs typeface="Times New Roman"/>
              </a:rPr>
              <a:t>Nhãn</a:t>
            </a:r>
            <a:r>
              <a:rPr lang="en-US" dirty="0">
                <a:latin typeface="Times New Roman"/>
                <a:cs typeface="Times New Roman"/>
              </a:rPr>
              <a:t> </a:t>
            </a:r>
            <a:r>
              <a:rPr lang="en-US" dirty="0" err="1">
                <a:latin typeface="Times New Roman"/>
                <a:cs typeface="Times New Roman"/>
              </a:rPr>
              <a:t>của</a:t>
            </a:r>
            <a:r>
              <a:rPr lang="en-US" dirty="0">
                <a:latin typeface="Times New Roman"/>
                <a:cs typeface="Times New Roman"/>
              </a:rPr>
              <a:t> </a:t>
            </a:r>
            <a:r>
              <a:rPr lang="en-US" dirty="0" err="1">
                <a:latin typeface="Times New Roman"/>
                <a:cs typeface="Times New Roman"/>
              </a:rPr>
              <a:t>hành</a:t>
            </a:r>
            <a:r>
              <a:rPr lang="en-US" dirty="0">
                <a:latin typeface="Times New Roman"/>
                <a:cs typeface="Times New Roman"/>
              </a:rPr>
              <a:t> </a:t>
            </a:r>
            <a:r>
              <a:rPr lang="en-US" dirty="0" err="1">
                <a:latin typeface="Times New Roman"/>
                <a:cs typeface="Times New Roman"/>
              </a:rPr>
              <a:t>động</a:t>
            </a:r>
            <a:r>
              <a:rPr lang="en-US" dirty="0">
                <a:latin typeface="Times New Roman"/>
                <a:cs typeface="Times New Roman"/>
              </a:rPr>
              <a:t> </a:t>
            </a:r>
            <a:r>
              <a:rPr lang="en-US" dirty="0" err="1">
                <a:latin typeface="Times New Roman"/>
                <a:cs typeface="Times New Roman"/>
              </a:rPr>
              <a:t>đó</a:t>
            </a:r>
            <a:r>
              <a:rPr lang="en-US" dirty="0">
                <a:latin typeface="Times New Roman"/>
                <a:cs typeface="Times New Roman"/>
              </a:rPr>
              <a:t>.</a:t>
            </a:r>
          </a:p>
          <a:p>
            <a:pPr>
              <a:buFont typeface="Wingdings" panose="05000000000000000000" pitchFamily="2" charset="2"/>
              <a:buChar char="Ø"/>
            </a:pPr>
            <a:r>
              <a:rPr lang="en-US" err="1">
                <a:latin typeface="Times New Roman"/>
                <a:cs typeface="Times New Roman"/>
              </a:rPr>
              <a:t>Phạm</a:t>
            </a:r>
            <a:r>
              <a:rPr lang="en-US">
                <a:latin typeface="Times New Roman"/>
                <a:cs typeface="Times New Roman"/>
              </a:rPr>
              <a:t> vi </a:t>
            </a:r>
            <a:r>
              <a:rPr lang="en-US" dirty="0" err="1">
                <a:latin typeface="Times New Roman"/>
                <a:cs typeface="Times New Roman"/>
              </a:rPr>
              <a:t>bài</a:t>
            </a:r>
            <a:r>
              <a:rPr lang="en-US" dirty="0">
                <a:latin typeface="Times New Roman"/>
                <a:cs typeface="Times New Roman"/>
              </a:rPr>
              <a:t> </a:t>
            </a:r>
            <a:r>
              <a:rPr lang="en-US" dirty="0" err="1">
                <a:latin typeface="Times New Roman"/>
                <a:cs typeface="Times New Roman"/>
              </a:rPr>
              <a:t>toán</a:t>
            </a:r>
            <a:r>
              <a:rPr lang="en-US" dirty="0">
                <a:latin typeface="Times New Roman"/>
                <a:cs typeface="Times New Roman"/>
              </a:rPr>
              <a:t>: </a:t>
            </a:r>
            <a:r>
              <a:rPr lang="en-US" dirty="0" err="1">
                <a:latin typeface="Times New Roman"/>
                <a:cs typeface="Times New Roman"/>
              </a:rPr>
              <a:t>Bảng</a:t>
            </a:r>
            <a:r>
              <a:rPr lang="en-US" dirty="0">
                <a:latin typeface="Times New Roman"/>
                <a:cs typeface="Times New Roman"/>
              </a:rPr>
              <a:t> </a:t>
            </a:r>
            <a:r>
              <a:rPr lang="en-US" dirty="0" err="1">
                <a:latin typeface="Times New Roman"/>
                <a:cs typeface="Times New Roman"/>
              </a:rPr>
              <a:t>ngôn</a:t>
            </a:r>
            <a:r>
              <a:rPr lang="en-US" dirty="0">
                <a:latin typeface="Times New Roman"/>
                <a:cs typeface="Times New Roman"/>
              </a:rPr>
              <a:t> </a:t>
            </a:r>
            <a:r>
              <a:rPr lang="en-US" dirty="0" err="1">
                <a:latin typeface="Times New Roman"/>
                <a:cs typeface="Times New Roman"/>
              </a:rPr>
              <a:t>ngữ</a:t>
            </a:r>
            <a:r>
              <a:rPr lang="en-US" dirty="0">
                <a:latin typeface="Times New Roman"/>
                <a:cs typeface="Times New Roman"/>
              </a:rPr>
              <a:t> </a:t>
            </a:r>
            <a:r>
              <a:rPr lang="en-US" dirty="0" err="1">
                <a:latin typeface="Times New Roman"/>
                <a:cs typeface="Times New Roman"/>
              </a:rPr>
              <a:t>tiếng</a:t>
            </a:r>
            <a:r>
              <a:rPr lang="en-US" dirty="0">
                <a:latin typeface="Times New Roman"/>
                <a:cs typeface="Times New Roman"/>
              </a:rPr>
              <a:t> </a:t>
            </a:r>
            <a:r>
              <a:rPr lang="en-US" dirty="0" err="1">
                <a:latin typeface="Times New Roman"/>
                <a:cs typeface="Times New Roman"/>
              </a:rPr>
              <a:t>việt</a:t>
            </a:r>
            <a:r>
              <a:rPr lang="en-US" dirty="0">
                <a:latin typeface="Times New Roman"/>
                <a:cs typeface="Times New Roman"/>
              </a:rPr>
              <a:t> 29 </a:t>
            </a:r>
            <a:r>
              <a:rPr lang="en-US" dirty="0" err="1">
                <a:latin typeface="Times New Roman"/>
                <a:cs typeface="Times New Roman"/>
              </a:rPr>
              <a:t>chữ</a:t>
            </a:r>
            <a:r>
              <a:rPr lang="en-US" dirty="0">
                <a:latin typeface="Times New Roman"/>
                <a:cs typeface="Times New Roman"/>
              </a:rPr>
              <a:t> </a:t>
            </a:r>
            <a:r>
              <a:rPr lang="en-US" dirty="0" err="1">
                <a:latin typeface="Times New Roman"/>
                <a:cs typeface="Times New Roman"/>
              </a:rPr>
              <a:t>cái</a:t>
            </a:r>
            <a:r>
              <a:rPr lang="en-US" dirty="0">
                <a:latin typeface="Times New Roman"/>
                <a:cs typeface="Times New Roman"/>
              </a:rPr>
              <a:t>.</a:t>
            </a:r>
          </a:p>
        </p:txBody>
      </p:sp>
    </p:spTree>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F32EC99-48A7-42CC-A0D6-7EAF10A95ED7}"/>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5</a:t>
            </a:fld>
            <a:endParaRPr lang="en"/>
          </a:p>
        </p:txBody>
      </p:sp>
      <p:sp>
        <p:nvSpPr>
          <p:cNvPr id="3" name="Title 2">
            <a:extLst>
              <a:ext uri="{FF2B5EF4-FFF2-40B4-BE49-F238E27FC236}">
                <a16:creationId xmlns:a16="http://schemas.microsoft.com/office/drawing/2014/main" id="{E7CD878E-F874-410B-9689-D795E3F2208D}"/>
              </a:ext>
            </a:extLst>
          </p:cNvPr>
          <p:cNvSpPr>
            <a:spLocks noGrp="1"/>
          </p:cNvSpPr>
          <p:nvPr>
            <p:ph type="title"/>
          </p:nvPr>
        </p:nvSpPr>
        <p:spPr>
          <a:xfrm>
            <a:off x="457200" y="310334"/>
            <a:ext cx="7825392" cy="857400"/>
          </a:xfrm>
        </p:spPr>
        <p:txBody>
          <a:bodyPr/>
          <a:lstStyle/>
          <a:p>
            <a:pPr algn="l"/>
            <a:r>
              <a:rPr lang="en-US" dirty="0" err="1">
                <a:latin typeface="Times New Roman"/>
                <a:cs typeface="Times New Roman"/>
              </a:rPr>
              <a:t>Ph</a:t>
            </a:r>
            <a:r>
              <a:rPr lang="vi-VN" dirty="0">
                <a:latin typeface="Times New Roman"/>
                <a:cs typeface="Times New Roman"/>
              </a:rPr>
              <a:t>ư</a:t>
            </a:r>
            <a:r>
              <a:rPr lang="en-US" dirty="0" err="1">
                <a:latin typeface="Times New Roman"/>
                <a:cs typeface="Times New Roman"/>
              </a:rPr>
              <a:t>ơng</a:t>
            </a:r>
            <a:r>
              <a:rPr lang="en-US" dirty="0">
                <a:latin typeface="Times New Roman"/>
                <a:cs typeface="Times New Roman"/>
              </a:rPr>
              <a:t> </a:t>
            </a:r>
            <a:r>
              <a:rPr lang="en-US" dirty="0" err="1">
                <a:latin typeface="Times New Roman"/>
                <a:cs typeface="Times New Roman"/>
              </a:rPr>
              <a:t>pháp</a:t>
            </a:r>
            <a:r>
              <a:rPr lang="en-US" dirty="0">
                <a:latin typeface="Times New Roman"/>
                <a:cs typeface="Times New Roman"/>
              </a:rPr>
              <a:t> </a:t>
            </a:r>
            <a:r>
              <a:rPr lang="en-US" dirty="0" err="1">
                <a:latin typeface="Times New Roman"/>
                <a:cs typeface="Times New Roman"/>
              </a:rPr>
              <a:t>tiếp</a:t>
            </a:r>
            <a:r>
              <a:rPr lang="en-US" dirty="0">
                <a:latin typeface="Times New Roman"/>
                <a:cs typeface="Times New Roman"/>
              </a:rPr>
              <a:t> </a:t>
            </a:r>
            <a:r>
              <a:rPr lang="en-US" dirty="0" err="1">
                <a:latin typeface="Times New Roman"/>
                <a:cs typeface="Times New Roman"/>
              </a:rPr>
              <a:t>cận</a:t>
            </a:r>
            <a:endParaRPr lang="en-US" dirty="0">
              <a:latin typeface="Times New Roman"/>
              <a:cs typeface="Times New Roman"/>
            </a:endParaRPr>
          </a:p>
        </p:txBody>
      </p:sp>
      <p:sp>
        <p:nvSpPr>
          <p:cNvPr id="4" name="Text Placeholder 3">
            <a:extLst>
              <a:ext uri="{FF2B5EF4-FFF2-40B4-BE49-F238E27FC236}">
                <a16:creationId xmlns:a16="http://schemas.microsoft.com/office/drawing/2014/main" id="{4B779AF9-5A0A-464E-BAB7-0136F59CCD2F}"/>
              </a:ext>
            </a:extLst>
          </p:cNvPr>
          <p:cNvSpPr>
            <a:spLocks noGrp="1"/>
          </p:cNvSpPr>
          <p:nvPr>
            <p:ph type="body" idx="1"/>
          </p:nvPr>
        </p:nvSpPr>
        <p:spPr>
          <a:xfrm>
            <a:off x="529935" y="1550288"/>
            <a:ext cx="7397821" cy="2668421"/>
          </a:xfrm>
        </p:spPr>
        <p:txBody>
          <a:bodyPr/>
          <a:lstStyle/>
          <a:p>
            <a:pPr marL="76200" indent="0">
              <a:lnSpc>
                <a:spcPct val="150000"/>
              </a:lnSpc>
              <a:buNone/>
            </a:pPr>
            <a:r>
              <a:rPr lang="en-US">
                <a:latin typeface="Times New Roman"/>
                <a:cs typeface="Times New Roman"/>
              </a:rPr>
              <a:t>Sử dụng các thuật toán thị giác máy tính (Trí tuệ nhân tạo)</a:t>
            </a:r>
          </a:p>
          <a:p>
            <a:pPr>
              <a:lnSpc>
                <a:spcPct val="150000"/>
              </a:lnSpc>
              <a:buFont typeface="Wingdings" panose="05000000000000000000" pitchFamily="2" charset="2"/>
              <a:buChar char="Ø"/>
            </a:pPr>
            <a:r>
              <a:rPr lang="en-US">
                <a:latin typeface="Times New Roman"/>
                <a:cs typeface="Times New Roman"/>
              </a:rPr>
              <a:t>Ph</a:t>
            </a:r>
            <a:r>
              <a:rPr lang="vi-VN" dirty="0">
                <a:latin typeface="Times New Roman"/>
                <a:cs typeface="Times New Roman"/>
              </a:rPr>
              <a:t>ư</a:t>
            </a:r>
            <a:r>
              <a:rPr lang="en-US" dirty="0" err="1">
                <a:latin typeface="Times New Roman"/>
                <a:cs typeface="Times New Roman"/>
              </a:rPr>
              <a:t>ơng</a:t>
            </a:r>
            <a:r>
              <a:rPr lang="en-US" dirty="0">
                <a:latin typeface="Times New Roman"/>
                <a:cs typeface="Times New Roman"/>
              </a:rPr>
              <a:t> </a:t>
            </a:r>
            <a:r>
              <a:rPr lang="en-US" dirty="0" err="1">
                <a:latin typeface="Times New Roman"/>
                <a:cs typeface="Times New Roman"/>
              </a:rPr>
              <a:t>án</a:t>
            </a:r>
            <a:r>
              <a:rPr lang="en-US" dirty="0">
                <a:latin typeface="Times New Roman"/>
                <a:cs typeface="Times New Roman"/>
              </a:rPr>
              <a:t> 1: </a:t>
            </a:r>
            <a:r>
              <a:rPr lang="en-US" dirty="0" err="1">
                <a:latin typeface="Times New Roman"/>
                <a:cs typeface="Times New Roman"/>
              </a:rPr>
              <a:t>Mô</a:t>
            </a:r>
            <a:r>
              <a:rPr lang="en-US" dirty="0">
                <a:latin typeface="Times New Roman"/>
                <a:cs typeface="Times New Roman"/>
              </a:rPr>
              <a:t> </a:t>
            </a:r>
            <a:r>
              <a:rPr lang="en-US" dirty="0" err="1">
                <a:latin typeface="Times New Roman"/>
                <a:cs typeface="Times New Roman"/>
              </a:rPr>
              <a:t>hình</a:t>
            </a:r>
            <a:r>
              <a:rPr lang="en-US" dirty="0">
                <a:latin typeface="Times New Roman"/>
                <a:cs typeface="Times New Roman"/>
              </a:rPr>
              <a:t> </a:t>
            </a:r>
            <a:r>
              <a:rPr lang="en-US" dirty="0" err="1">
                <a:latin typeface="Times New Roman"/>
                <a:cs typeface="Times New Roman"/>
              </a:rPr>
              <a:t>học</a:t>
            </a:r>
            <a:r>
              <a:rPr lang="en-US" dirty="0">
                <a:latin typeface="Times New Roman"/>
                <a:cs typeface="Times New Roman"/>
              </a:rPr>
              <a:t> </a:t>
            </a:r>
            <a:r>
              <a:rPr lang="en-US" dirty="0" err="1">
                <a:latin typeface="Times New Roman"/>
                <a:cs typeface="Times New Roman"/>
              </a:rPr>
              <a:t>sâu</a:t>
            </a:r>
            <a:r>
              <a:rPr lang="en-US" dirty="0">
                <a:latin typeface="Times New Roman"/>
                <a:cs typeface="Times New Roman"/>
              </a:rPr>
              <a:t> 2D-CNN</a:t>
            </a:r>
          </a:p>
          <a:p>
            <a:pPr>
              <a:lnSpc>
                <a:spcPct val="150000"/>
              </a:lnSpc>
              <a:buFont typeface="Wingdings" panose="05000000000000000000" pitchFamily="2" charset="2"/>
              <a:buChar char="Ø"/>
            </a:pPr>
            <a:r>
              <a:rPr lang="en-US" dirty="0" err="1">
                <a:latin typeface="Times New Roman"/>
                <a:cs typeface="Times New Roman"/>
              </a:rPr>
              <a:t>Ph</a:t>
            </a:r>
            <a:r>
              <a:rPr lang="vi-VN" dirty="0">
                <a:latin typeface="Times New Roman"/>
                <a:cs typeface="Times New Roman"/>
              </a:rPr>
              <a:t>ư</a:t>
            </a:r>
            <a:r>
              <a:rPr lang="en-US" dirty="0" err="1">
                <a:latin typeface="Times New Roman"/>
                <a:cs typeface="Times New Roman"/>
              </a:rPr>
              <a:t>ơng</a:t>
            </a:r>
            <a:r>
              <a:rPr lang="en-US" dirty="0">
                <a:latin typeface="Times New Roman"/>
                <a:cs typeface="Times New Roman"/>
              </a:rPr>
              <a:t> </a:t>
            </a:r>
            <a:r>
              <a:rPr lang="en-US" dirty="0" err="1">
                <a:latin typeface="Times New Roman"/>
                <a:cs typeface="Times New Roman"/>
              </a:rPr>
              <a:t>án</a:t>
            </a:r>
            <a:r>
              <a:rPr lang="en-US" dirty="0">
                <a:latin typeface="Times New Roman"/>
                <a:cs typeface="Times New Roman"/>
              </a:rPr>
              <a:t> 2: </a:t>
            </a:r>
            <a:r>
              <a:rPr lang="en-US" dirty="0" err="1">
                <a:latin typeface="Times New Roman"/>
                <a:cs typeface="Times New Roman"/>
              </a:rPr>
              <a:t>Mô</a:t>
            </a:r>
            <a:r>
              <a:rPr lang="en-US" dirty="0">
                <a:latin typeface="Times New Roman"/>
                <a:cs typeface="Times New Roman"/>
              </a:rPr>
              <a:t> </a:t>
            </a:r>
            <a:r>
              <a:rPr lang="en-US" dirty="0" err="1">
                <a:latin typeface="Times New Roman"/>
                <a:cs typeface="Times New Roman"/>
              </a:rPr>
              <a:t>hình</a:t>
            </a:r>
            <a:r>
              <a:rPr lang="en-US" dirty="0">
                <a:latin typeface="Times New Roman"/>
                <a:cs typeface="Times New Roman"/>
              </a:rPr>
              <a:t> </a:t>
            </a:r>
            <a:r>
              <a:rPr lang="en-US" dirty="0" err="1">
                <a:latin typeface="Times New Roman"/>
                <a:cs typeface="Times New Roman"/>
              </a:rPr>
              <a:t>học</a:t>
            </a:r>
            <a:r>
              <a:rPr lang="en-US" dirty="0">
                <a:latin typeface="Times New Roman"/>
                <a:cs typeface="Times New Roman"/>
              </a:rPr>
              <a:t> </a:t>
            </a:r>
            <a:r>
              <a:rPr lang="en-US" dirty="0" err="1">
                <a:latin typeface="Times New Roman"/>
                <a:cs typeface="Times New Roman"/>
              </a:rPr>
              <a:t>sâu</a:t>
            </a:r>
            <a:r>
              <a:rPr lang="en-US" dirty="0">
                <a:latin typeface="Times New Roman"/>
                <a:cs typeface="Times New Roman"/>
              </a:rPr>
              <a:t> 3D-CNN (I3D)</a:t>
            </a:r>
          </a:p>
        </p:txBody>
      </p:sp>
    </p:spTree>
    <p:extLst>
      <p:ext uri="{BB962C8B-B14F-4D97-AF65-F5344CB8AC3E}">
        <p14:creationId xmlns:p14="http://schemas.microsoft.com/office/powerpoint/2010/main" val="1506783429"/>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300" name="Google Shape;300;p20"/>
          <p:cNvSpPr txBox="1">
            <a:spLocks noGrp="1"/>
          </p:cNvSpPr>
          <p:nvPr>
            <p:ph type="title"/>
          </p:nvPr>
        </p:nvSpPr>
        <p:spPr>
          <a:xfrm>
            <a:off x="457200" y="160947"/>
            <a:ext cx="7965458"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err="1">
                <a:latin typeface="Times New Roman"/>
                <a:cs typeface="Times New Roman"/>
              </a:rPr>
              <a:t>Mô</a:t>
            </a:r>
            <a:r>
              <a:rPr lang="en-US" dirty="0">
                <a:latin typeface="Times New Roman"/>
                <a:cs typeface="Times New Roman"/>
              </a:rPr>
              <a:t> </a:t>
            </a:r>
            <a:r>
              <a:rPr lang="en-US" dirty="0" err="1">
                <a:latin typeface="Times New Roman"/>
                <a:cs typeface="Times New Roman"/>
              </a:rPr>
              <a:t>tả</a:t>
            </a:r>
            <a:r>
              <a:rPr lang="en-US" dirty="0">
                <a:latin typeface="Times New Roman"/>
                <a:cs typeface="Times New Roman"/>
              </a:rPr>
              <a:t> </a:t>
            </a:r>
            <a:r>
              <a:rPr lang="en-US" dirty="0" err="1">
                <a:latin typeface="Times New Roman"/>
                <a:cs typeface="Times New Roman"/>
              </a:rPr>
              <a:t>ph</a:t>
            </a:r>
            <a:r>
              <a:rPr lang="vi-VN" dirty="0">
                <a:latin typeface="Times New Roman"/>
                <a:cs typeface="Times New Roman"/>
              </a:rPr>
              <a:t>ư</a:t>
            </a:r>
            <a:r>
              <a:rPr lang="en-US" dirty="0" err="1">
                <a:latin typeface="Times New Roman"/>
                <a:cs typeface="Times New Roman"/>
              </a:rPr>
              <a:t>ơng</a:t>
            </a:r>
            <a:r>
              <a:rPr lang="en-US" dirty="0">
                <a:latin typeface="Times New Roman"/>
                <a:cs typeface="Times New Roman"/>
              </a:rPr>
              <a:t> </a:t>
            </a:r>
            <a:r>
              <a:rPr lang="en-US" dirty="0" err="1">
                <a:latin typeface="Times New Roman"/>
                <a:cs typeface="Times New Roman"/>
              </a:rPr>
              <a:t>pháp</a:t>
            </a:r>
            <a:endParaRPr dirty="0">
              <a:latin typeface="Times New Roman"/>
              <a:cs typeface="Times New Roman"/>
            </a:endParaRPr>
          </a:p>
        </p:txBody>
      </p:sp>
      <p:sp>
        <p:nvSpPr>
          <p:cNvPr id="299" name="Google Shape;299;p20"/>
          <p:cNvSpPr txBox="1">
            <a:spLocks noGrp="1"/>
          </p:cNvSpPr>
          <p:nvPr>
            <p:ph type="body" idx="1"/>
          </p:nvPr>
        </p:nvSpPr>
        <p:spPr>
          <a:xfrm>
            <a:off x="447862" y="1165250"/>
            <a:ext cx="3427308" cy="31551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b="1" dirty="0">
                <a:latin typeface="Times New Roman"/>
                <a:cs typeface="Times New Roman"/>
              </a:rPr>
              <a:t>2D-CNN</a:t>
            </a:r>
            <a:endParaRPr b="1" dirty="0">
              <a:latin typeface="Times New Roman"/>
              <a:cs typeface="Times New Roman"/>
            </a:endParaRPr>
          </a:p>
          <a:p>
            <a:pPr marL="285750" lvl="0" indent="-285750" algn="just" rtl="0">
              <a:spcBef>
                <a:spcPts val="600"/>
              </a:spcBef>
              <a:spcAft>
                <a:spcPts val="0"/>
              </a:spcAft>
              <a:buFontTx/>
              <a:buChar char="-"/>
            </a:pPr>
            <a:r>
              <a:rPr lang="en" dirty="0">
                <a:latin typeface="Times New Roman"/>
                <a:cs typeface="Times New Roman"/>
              </a:rPr>
              <a:t>V</a:t>
            </a:r>
            <a:r>
              <a:rPr lang="en-US" dirty="0" err="1">
                <a:latin typeface="Times New Roman"/>
                <a:cs typeface="Times New Roman"/>
              </a:rPr>
              <a:t>ới</a:t>
            </a:r>
            <a:r>
              <a:rPr lang="en-US" dirty="0">
                <a:latin typeface="Times New Roman"/>
                <a:cs typeface="Times New Roman"/>
              </a:rPr>
              <a:t> </a:t>
            </a:r>
            <a:r>
              <a:rPr lang="en-US" dirty="0" err="1">
                <a:latin typeface="Times New Roman"/>
                <a:cs typeface="Times New Roman"/>
              </a:rPr>
              <a:t>từng</a:t>
            </a:r>
            <a:r>
              <a:rPr lang="en-US" dirty="0">
                <a:latin typeface="Times New Roman"/>
                <a:cs typeface="Times New Roman"/>
              </a:rPr>
              <a:t> frame </a:t>
            </a:r>
            <a:r>
              <a:rPr lang="en-US" dirty="0" err="1">
                <a:latin typeface="Times New Roman"/>
                <a:cs typeface="Times New Roman"/>
              </a:rPr>
              <a:t>đầu</a:t>
            </a:r>
            <a:r>
              <a:rPr lang="en-US" dirty="0">
                <a:latin typeface="Times New Roman"/>
                <a:cs typeface="Times New Roman"/>
              </a:rPr>
              <a:t> </a:t>
            </a:r>
            <a:r>
              <a:rPr lang="en-US" dirty="0" err="1">
                <a:latin typeface="Times New Roman"/>
                <a:cs typeface="Times New Roman"/>
              </a:rPr>
              <a:t>vào</a:t>
            </a:r>
            <a:r>
              <a:rPr lang="en-US" dirty="0">
                <a:latin typeface="Times New Roman"/>
                <a:cs typeface="Times New Roman"/>
              </a:rPr>
              <a:t> </a:t>
            </a:r>
            <a:r>
              <a:rPr lang="en-US" dirty="0" err="1">
                <a:latin typeface="Times New Roman"/>
                <a:cs typeface="Times New Roman"/>
              </a:rPr>
              <a:t>đ</a:t>
            </a:r>
            <a:r>
              <a:rPr lang="vi-VN" dirty="0">
                <a:latin typeface="Times New Roman"/>
                <a:cs typeface="Times New Roman"/>
              </a:rPr>
              <a:t>ư</a:t>
            </a:r>
            <a:r>
              <a:rPr lang="en-US" dirty="0" err="1">
                <a:latin typeface="Times New Roman"/>
                <a:cs typeface="Times New Roman"/>
              </a:rPr>
              <a:t>ợc</a:t>
            </a:r>
            <a:r>
              <a:rPr lang="en-US" dirty="0">
                <a:latin typeface="Times New Roman"/>
                <a:cs typeface="Times New Roman"/>
              </a:rPr>
              <a:t> </a:t>
            </a:r>
            <a:r>
              <a:rPr lang="en-US" dirty="0" err="1">
                <a:latin typeface="Times New Roman"/>
                <a:cs typeface="Times New Roman"/>
              </a:rPr>
              <a:t>sử</a:t>
            </a:r>
            <a:r>
              <a:rPr lang="en-US" dirty="0">
                <a:latin typeface="Times New Roman"/>
                <a:cs typeface="Times New Roman"/>
              </a:rPr>
              <a:t> </a:t>
            </a:r>
            <a:r>
              <a:rPr lang="en-US" dirty="0" err="1">
                <a:latin typeface="Times New Roman"/>
                <a:cs typeface="Times New Roman"/>
              </a:rPr>
              <a:t>dụng</a:t>
            </a:r>
            <a:r>
              <a:rPr lang="en-US" dirty="0">
                <a:latin typeface="Times New Roman"/>
                <a:cs typeface="Times New Roman"/>
              </a:rPr>
              <a:t> </a:t>
            </a:r>
            <a:r>
              <a:rPr lang="en-US" dirty="0" err="1">
                <a:latin typeface="Times New Roman"/>
                <a:cs typeface="Times New Roman"/>
              </a:rPr>
              <a:t>một</a:t>
            </a:r>
            <a:r>
              <a:rPr lang="en-US" dirty="0">
                <a:latin typeface="Times New Roman"/>
                <a:cs typeface="Times New Roman"/>
              </a:rPr>
              <a:t> </a:t>
            </a:r>
            <a:r>
              <a:rPr lang="en-US" dirty="0" err="1">
                <a:latin typeface="Times New Roman"/>
                <a:cs typeface="Times New Roman"/>
              </a:rPr>
              <a:t>mạng</a:t>
            </a:r>
            <a:r>
              <a:rPr lang="en-US" dirty="0">
                <a:latin typeface="Times New Roman"/>
                <a:cs typeface="Times New Roman"/>
              </a:rPr>
              <a:t> CNN </a:t>
            </a:r>
            <a:r>
              <a:rPr lang="en-US" dirty="0" err="1">
                <a:latin typeface="Times New Roman"/>
                <a:cs typeface="Times New Roman"/>
              </a:rPr>
              <a:t>để</a:t>
            </a:r>
            <a:r>
              <a:rPr lang="en-US" dirty="0">
                <a:latin typeface="Times New Roman"/>
                <a:cs typeface="Times New Roman"/>
              </a:rPr>
              <a:t> </a:t>
            </a:r>
            <a:r>
              <a:rPr lang="en-US" dirty="0" err="1">
                <a:latin typeface="Times New Roman"/>
                <a:cs typeface="Times New Roman"/>
              </a:rPr>
              <a:t>trích</a:t>
            </a:r>
            <a:r>
              <a:rPr lang="en-US" dirty="0">
                <a:latin typeface="Times New Roman"/>
                <a:cs typeface="Times New Roman"/>
              </a:rPr>
              <a:t> </a:t>
            </a:r>
            <a:r>
              <a:rPr lang="en-US" dirty="0" err="1">
                <a:latin typeface="Times New Roman"/>
                <a:cs typeface="Times New Roman"/>
              </a:rPr>
              <a:t>đặc</a:t>
            </a:r>
            <a:r>
              <a:rPr lang="en-US" dirty="0">
                <a:latin typeface="Times New Roman"/>
                <a:cs typeface="Times New Roman"/>
              </a:rPr>
              <a:t> </a:t>
            </a:r>
            <a:r>
              <a:rPr lang="en-US" dirty="0" err="1">
                <a:latin typeface="Times New Roman"/>
                <a:cs typeface="Times New Roman"/>
              </a:rPr>
              <a:t>tr</a:t>
            </a:r>
            <a:r>
              <a:rPr lang="vi-VN" dirty="0">
                <a:latin typeface="Times New Roman"/>
                <a:cs typeface="Times New Roman"/>
              </a:rPr>
              <a:t>ư</a:t>
            </a:r>
            <a:r>
              <a:rPr lang="en-US" dirty="0" err="1">
                <a:latin typeface="Times New Roman"/>
                <a:cs typeface="Times New Roman"/>
              </a:rPr>
              <a:t>ng</a:t>
            </a:r>
            <a:r>
              <a:rPr lang="en-US" dirty="0">
                <a:latin typeface="Times New Roman"/>
                <a:cs typeface="Times New Roman"/>
              </a:rPr>
              <a:t> </a:t>
            </a:r>
            <a:r>
              <a:rPr lang="en-US" dirty="0" err="1">
                <a:latin typeface="Times New Roman"/>
                <a:cs typeface="Times New Roman"/>
              </a:rPr>
              <a:t>và</a:t>
            </a:r>
            <a:r>
              <a:rPr lang="en-US" dirty="0">
                <a:latin typeface="Times New Roman"/>
                <a:cs typeface="Times New Roman"/>
              </a:rPr>
              <a:t> </a:t>
            </a:r>
            <a:r>
              <a:rPr lang="en-US" dirty="0" err="1">
                <a:latin typeface="Times New Roman"/>
                <a:cs typeface="Times New Roman"/>
              </a:rPr>
              <a:t>phân</a:t>
            </a:r>
            <a:r>
              <a:rPr lang="en-US" dirty="0">
                <a:latin typeface="Times New Roman"/>
                <a:cs typeface="Times New Roman"/>
              </a:rPr>
              <a:t> </a:t>
            </a:r>
            <a:r>
              <a:rPr lang="en-US" dirty="0" err="1">
                <a:latin typeface="Times New Roman"/>
                <a:cs typeface="Times New Roman"/>
              </a:rPr>
              <a:t>loại</a:t>
            </a:r>
            <a:r>
              <a:rPr lang="en-US" dirty="0">
                <a:latin typeface="Times New Roman"/>
                <a:cs typeface="Times New Roman"/>
              </a:rPr>
              <a:t>.</a:t>
            </a:r>
          </a:p>
          <a:p>
            <a:pPr marL="285750" lvl="0" indent="-285750" algn="just" rtl="0">
              <a:spcBef>
                <a:spcPts val="600"/>
              </a:spcBef>
              <a:spcAft>
                <a:spcPts val="0"/>
              </a:spcAft>
              <a:buFontTx/>
              <a:buChar char="-"/>
            </a:pPr>
            <a:r>
              <a:rPr lang="en-US" dirty="0" err="1">
                <a:latin typeface="Times New Roman"/>
                <a:cs typeface="Times New Roman"/>
              </a:rPr>
              <a:t>Áp</a:t>
            </a:r>
            <a:r>
              <a:rPr lang="en-US" dirty="0">
                <a:latin typeface="Times New Roman"/>
                <a:cs typeface="Times New Roman"/>
              </a:rPr>
              <a:t> </a:t>
            </a:r>
            <a:r>
              <a:rPr lang="en-US" dirty="0" err="1">
                <a:latin typeface="Times New Roman"/>
                <a:cs typeface="Times New Roman"/>
              </a:rPr>
              <a:t>dụng</a:t>
            </a:r>
            <a:r>
              <a:rPr lang="en-US" dirty="0">
                <a:latin typeface="Times New Roman"/>
                <a:cs typeface="Times New Roman"/>
              </a:rPr>
              <a:t> </a:t>
            </a:r>
            <a:r>
              <a:rPr lang="en-US" dirty="0" err="1">
                <a:latin typeface="Times New Roman"/>
                <a:cs typeface="Times New Roman"/>
              </a:rPr>
              <a:t>cho</a:t>
            </a:r>
            <a:r>
              <a:rPr lang="en-US" dirty="0">
                <a:latin typeface="Times New Roman"/>
                <a:cs typeface="Times New Roman"/>
              </a:rPr>
              <a:t> </a:t>
            </a:r>
            <a:r>
              <a:rPr lang="en-US" dirty="0" err="1">
                <a:latin typeface="Times New Roman"/>
                <a:cs typeface="Times New Roman"/>
              </a:rPr>
              <a:t>bài</a:t>
            </a:r>
            <a:r>
              <a:rPr lang="en-US" dirty="0">
                <a:latin typeface="Times New Roman"/>
                <a:cs typeface="Times New Roman"/>
              </a:rPr>
              <a:t> </a:t>
            </a:r>
            <a:r>
              <a:rPr lang="en-US" dirty="0" err="1">
                <a:latin typeface="Times New Roman"/>
                <a:cs typeface="Times New Roman"/>
              </a:rPr>
              <a:t>toán</a:t>
            </a:r>
            <a:r>
              <a:rPr lang="en-US" dirty="0">
                <a:latin typeface="Times New Roman"/>
                <a:cs typeface="Times New Roman"/>
              </a:rPr>
              <a:t> </a:t>
            </a:r>
            <a:r>
              <a:rPr lang="en-US" dirty="0" err="1">
                <a:latin typeface="Times New Roman"/>
                <a:cs typeface="Times New Roman"/>
              </a:rPr>
              <a:t>phân</a:t>
            </a:r>
            <a:r>
              <a:rPr lang="en-US" dirty="0">
                <a:latin typeface="Times New Roman"/>
                <a:cs typeface="Times New Roman"/>
              </a:rPr>
              <a:t> </a:t>
            </a:r>
            <a:r>
              <a:rPr lang="en-US" dirty="0" err="1">
                <a:latin typeface="Times New Roman"/>
                <a:cs typeface="Times New Roman"/>
              </a:rPr>
              <a:t>loại</a:t>
            </a:r>
            <a:r>
              <a:rPr lang="en-US" dirty="0">
                <a:latin typeface="Times New Roman"/>
                <a:cs typeface="Times New Roman"/>
              </a:rPr>
              <a:t> </a:t>
            </a:r>
            <a:r>
              <a:rPr lang="en-US" dirty="0" err="1">
                <a:latin typeface="Times New Roman"/>
                <a:cs typeface="Times New Roman"/>
              </a:rPr>
              <a:t>hình</a:t>
            </a:r>
            <a:r>
              <a:rPr lang="en-US" dirty="0">
                <a:latin typeface="Times New Roman"/>
                <a:cs typeface="Times New Roman"/>
              </a:rPr>
              <a:t> </a:t>
            </a:r>
            <a:r>
              <a:rPr lang="en-US" dirty="0" err="1">
                <a:latin typeface="Times New Roman"/>
                <a:cs typeface="Times New Roman"/>
              </a:rPr>
              <a:t>ảnh</a:t>
            </a:r>
            <a:endParaRPr dirty="0">
              <a:latin typeface="Times New Roman"/>
              <a:cs typeface="Times New Roman"/>
            </a:endParaRPr>
          </a:p>
        </p:txBody>
      </p:sp>
      <p:sp>
        <p:nvSpPr>
          <p:cNvPr id="301" name="Google Shape;301;p20"/>
          <p:cNvSpPr txBox="1">
            <a:spLocks noGrp="1"/>
          </p:cNvSpPr>
          <p:nvPr>
            <p:ph type="body" idx="2"/>
          </p:nvPr>
        </p:nvSpPr>
        <p:spPr>
          <a:xfrm>
            <a:off x="4343173" y="1166173"/>
            <a:ext cx="4256903" cy="3881753"/>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dirty="0">
                <a:latin typeface="Times New Roman"/>
                <a:cs typeface="Times New Roman"/>
              </a:rPr>
              <a:t>3</a:t>
            </a:r>
            <a:r>
              <a:rPr lang="en-US" b="1" dirty="0">
                <a:latin typeface="Times New Roman"/>
                <a:cs typeface="Times New Roman"/>
              </a:rPr>
              <a:t>D-CNN (Base on Inception V3)</a:t>
            </a:r>
          </a:p>
          <a:p>
            <a:pPr marL="0" lvl="0" indent="0" algn="just" rtl="0">
              <a:spcBef>
                <a:spcPts val="600"/>
              </a:spcBef>
              <a:spcAft>
                <a:spcPts val="0"/>
              </a:spcAft>
              <a:buNone/>
            </a:pPr>
            <a:r>
              <a:rPr lang="en-US" dirty="0">
                <a:latin typeface="Times New Roman"/>
                <a:cs typeface="Times New Roman"/>
              </a:rPr>
              <a:t>- </a:t>
            </a:r>
            <a:r>
              <a:rPr lang="en-US" dirty="0" err="1">
                <a:latin typeface="Times New Roman"/>
                <a:cs typeface="Times New Roman"/>
              </a:rPr>
              <a:t>Khắc</a:t>
            </a:r>
            <a:r>
              <a:rPr lang="en-US" dirty="0">
                <a:latin typeface="Times New Roman"/>
                <a:cs typeface="Times New Roman"/>
              </a:rPr>
              <a:t> </a:t>
            </a:r>
            <a:r>
              <a:rPr lang="en-US" dirty="0" err="1">
                <a:latin typeface="Times New Roman"/>
                <a:cs typeface="Times New Roman"/>
              </a:rPr>
              <a:t>phục</a:t>
            </a:r>
            <a:r>
              <a:rPr lang="en-US" dirty="0">
                <a:latin typeface="Times New Roman"/>
                <a:cs typeface="Times New Roman"/>
              </a:rPr>
              <a:t> </a:t>
            </a:r>
            <a:r>
              <a:rPr lang="en-US" dirty="0" err="1">
                <a:latin typeface="Times New Roman"/>
                <a:cs typeface="Times New Roman"/>
              </a:rPr>
              <a:t>nh</a:t>
            </a:r>
            <a:r>
              <a:rPr lang="vi-VN" dirty="0">
                <a:latin typeface="Times New Roman"/>
                <a:cs typeface="Times New Roman"/>
              </a:rPr>
              <a:t>ư</a:t>
            </a:r>
            <a:r>
              <a:rPr lang="en-US" dirty="0" err="1">
                <a:latin typeface="Times New Roman"/>
                <a:cs typeface="Times New Roman"/>
              </a:rPr>
              <a:t>ợc</a:t>
            </a:r>
            <a:r>
              <a:rPr lang="en-US" dirty="0">
                <a:latin typeface="Times New Roman"/>
                <a:cs typeface="Times New Roman"/>
              </a:rPr>
              <a:t> </a:t>
            </a:r>
            <a:r>
              <a:rPr lang="en-US" dirty="0" err="1">
                <a:latin typeface="Times New Roman"/>
                <a:cs typeface="Times New Roman"/>
              </a:rPr>
              <a:t>điểm</a:t>
            </a:r>
            <a:r>
              <a:rPr lang="en-US" dirty="0">
                <a:latin typeface="Times New Roman"/>
                <a:cs typeface="Times New Roman"/>
              </a:rPr>
              <a:t> </a:t>
            </a:r>
            <a:r>
              <a:rPr lang="en-US" dirty="0" err="1">
                <a:latin typeface="Times New Roman"/>
                <a:cs typeface="Times New Roman"/>
              </a:rPr>
              <a:t>của</a:t>
            </a:r>
            <a:r>
              <a:rPr lang="en-US" dirty="0">
                <a:latin typeface="Times New Roman"/>
                <a:cs typeface="Times New Roman"/>
              </a:rPr>
              <a:t> </a:t>
            </a:r>
            <a:r>
              <a:rPr lang="en-US" dirty="0" err="1">
                <a:latin typeface="Times New Roman"/>
                <a:cs typeface="Times New Roman"/>
              </a:rPr>
              <a:t>ph</a:t>
            </a:r>
            <a:r>
              <a:rPr lang="vi-VN" dirty="0">
                <a:latin typeface="Times New Roman"/>
                <a:cs typeface="Times New Roman"/>
              </a:rPr>
              <a:t>ư</a:t>
            </a:r>
            <a:r>
              <a:rPr lang="en-US" dirty="0" err="1">
                <a:latin typeface="Times New Roman"/>
                <a:cs typeface="Times New Roman"/>
              </a:rPr>
              <a:t>ơng</a:t>
            </a:r>
            <a:r>
              <a:rPr lang="en-US" dirty="0">
                <a:latin typeface="Times New Roman"/>
                <a:cs typeface="Times New Roman"/>
              </a:rPr>
              <a:t> </a:t>
            </a:r>
            <a:r>
              <a:rPr lang="en-US" dirty="0" err="1">
                <a:latin typeface="Times New Roman"/>
                <a:cs typeface="Times New Roman"/>
              </a:rPr>
              <a:t>pháp</a:t>
            </a:r>
            <a:r>
              <a:rPr lang="en-US" dirty="0">
                <a:latin typeface="Times New Roman"/>
                <a:cs typeface="Times New Roman"/>
              </a:rPr>
              <a:t> 2D-CNN </a:t>
            </a:r>
            <a:r>
              <a:rPr lang="en-US" dirty="0" err="1">
                <a:latin typeface="Times New Roman"/>
                <a:cs typeface="Times New Roman"/>
              </a:rPr>
              <a:t>là</a:t>
            </a:r>
            <a:r>
              <a:rPr lang="en-US" dirty="0">
                <a:latin typeface="Times New Roman"/>
                <a:cs typeface="Times New Roman"/>
              </a:rPr>
              <a:t> </a:t>
            </a:r>
            <a:r>
              <a:rPr lang="en-US" dirty="0" err="1">
                <a:latin typeface="Times New Roman"/>
                <a:cs typeface="Times New Roman"/>
              </a:rPr>
              <a:t>không</a:t>
            </a:r>
            <a:r>
              <a:rPr lang="en-US" dirty="0">
                <a:latin typeface="Times New Roman"/>
                <a:cs typeface="Times New Roman"/>
              </a:rPr>
              <a:t> </a:t>
            </a:r>
            <a:r>
              <a:rPr lang="en-US" dirty="0" err="1">
                <a:latin typeface="Times New Roman"/>
                <a:cs typeface="Times New Roman"/>
              </a:rPr>
              <a:t>khái</a:t>
            </a:r>
            <a:r>
              <a:rPr lang="en-US" dirty="0">
                <a:latin typeface="Times New Roman"/>
                <a:cs typeface="Times New Roman"/>
              </a:rPr>
              <a:t> </a:t>
            </a:r>
            <a:r>
              <a:rPr lang="en-US" dirty="0" err="1">
                <a:latin typeface="Times New Roman"/>
                <a:cs typeface="Times New Roman"/>
              </a:rPr>
              <a:t>quát</a:t>
            </a:r>
            <a:r>
              <a:rPr lang="en-US" dirty="0">
                <a:latin typeface="Times New Roman"/>
                <a:cs typeface="Times New Roman"/>
              </a:rPr>
              <a:t> </a:t>
            </a:r>
            <a:r>
              <a:rPr lang="en-US" dirty="0" err="1">
                <a:latin typeface="Times New Roman"/>
                <a:cs typeface="Times New Roman"/>
              </a:rPr>
              <a:t>đ</a:t>
            </a:r>
            <a:r>
              <a:rPr lang="vi-VN" dirty="0">
                <a:latin typeface="Times New Roman"/>
                <a:cs typeface="Times New Roman"/>
              </a:rPr>
              <a:t>ư</a:t>
            </a:r>
            <a:r>
              <a:rPr lang="en-US" dirty="0" err="1">
                <a:latin typeface="Times New Roman"/>
                <a:cs typeface="Times New Roman"/>
              </a:rPr>
              <a:t>ợc</a:t>
            </a:r>
            <a:r>
              <a:rPr lang="en-US" dirty="0">
                <a:latin typeface="Times New Roman"/>
                <a:cs typeface="Times New Roman"/>
              </a:rPr>
              <a:t> </a:t>
            </a:r>
            <a:r>
              <a:rPr lang="en-US" dirty="0" err="1">
                <a:latin typeface="Times New Roman"/>
                <a:cs typeface="Times New Roman"/>
              </a:rPr>
              <a:t>hành</a:t>
            </a:r>
            <a:r>
              <a:rPr lang="en-US" dirty="0">
                <a:latin typeface="Times New Roman"/>
                <a:cs typeface="Times New Roman"/>
              </a:rPr>
              <a:t> </a:t>
            </a:r>
            <a:r>
              <a:rPr lang="en-US" dirty="0" err="1">
                <a:latin typeface="Times New Roman"/>
                <a:cs typeface="Times New Roman"/>
              </a:rPr>
              <a:t>động</a:t>
            </a:r>
            <a:r>
              <a:rPr lang="en-US" dirty="0">
                <a:latin typeface="Times New Roman"/>
                <a:cs typeface="Times New Roman"/>
              </a:rPr>
              <a:t> </a:t>
            </a:r>
            <a:r>
              <a:rPr lang="en-US" dirty="0" err="1">
                <a:latin typeface="Times New Roman"/>
                <a:cs typeface="Times New Roman"/>
              </a:rPr>
              <a:t>theo</a:t>
            </a:r>
            <a:r>
              <a:rPr lang="en-US" dirty="0">
                <a:latin typeface="Times New Roman"/>
                <a:cs typeface="Times New Roman"/>
              </a:rPr>
              <a:t> </a:t>
            </a:r>
            <a:r>
              <a:rPr lang="en-US" dirty="0" err="1">
                <a:latin typeface="Times New Roman"/>
                <a:cs typeface="Times New Roman"/>
              </a:rPr>
              <a:t>thời</a:t>
            </a:r>
            <a:r>
              <a:rPr lang="en-US" dirty="0">
                <a:latin typeface="Times New Roman"/>
                <a:cs typeface="Times New Roman"/>
              </a:rPr>
              <a:t> </a:t>
            </a:r>
            <a:r>
              <a:rPr lang="en-US" dirty="0" err="1">
                <a:latin typeface="Times New Roman"/>
                <a:cs typeface="Times New Roman"/>
              </a:rPr>
              <a:t>gian</a:t>
            </a:r>
            <a:r>
              <a:rPr lang="en-US" dirty="0">
                <a:latin typeface="Times New Roman"/>
                <a:cs typeface="Times New Roman"/>
              </a:rPr>
              <a:t>. </a:t>
            </a:r>
            <a:r>
              <a:rPr lang="en-US" dirty="0" err="1">
                <a:latin typeface="Times New Roman"/>
                <a:cs typeface="Times New Roman"/>
              </a:rPr>
              <a:t>Sử</a:t>
            </a:r>
            <a:r>
              <a:rPr lang="en-US" dirty="0">
                <a:latin typeface="Times New Roman"/>
                <a:cs typeface="Times New Roman"/>
              </a:rPr>
              <a:t> </a:t>
            </a:r>
            <a:r>
              <a:rPr lang="en-US" dirty="0" err="1">
                <a:latin typeface="Times New Roman"/>
                <a:cs typeface="Times New Roman"/>
              </a:rPr>
              <a:t>dụng</a:t>
            </a:r>
            <a:r>
              <a:rPr lang="en-US" dirty="0">
                <a:latin typeface="Times New Roman"/>
                <a:cs typeface="Times New Roman"/>
              </a:rPr>
              <a:t> </a:t>
            </a:r>
            <a:r>
              <a:rPr lang="en-US" dirty="0" err="1">
                <a:latin typeface="Times New Roman"/>
                <a:cs typeface="Times New Roman"/>
              </a:rPr>
              <a:t>mạng</a:t>
            </a:r>
            <a:r>
              <a:rPr lang="en-US" dirty="0">
                <a:latin typeface="Times New Roman"/>
                <a:cs typeface="Times New Roman"/>
              </a:rPr>
              <a:t> </a:t>
            </a:r>
            <a:r>
              <a:rPr lang="en-US" dirty="0" err="1">
                <a:latin typeface="Times New Roman"/>
                <a:cs typeface="Times New Roman"/>
              </a:rPr>
              <a:t>tích</a:t>
            </a:r>
            <a:r>
              <a:rPr lang="en-US" dirty="0">
                <a:latin typeface="Times New Roman"/>
                <a:cs typeface="Times New Roman"/>
              </a:rPr>
              <a:t> </a:t>
            </a:r>
            <a:r>
              <a:rPr lang="en-US" dirty="0" err="1">
                <a:latin typeface="Times New Roman"/>
                <a:cs typeface="Times New Roman"/>
              </a:rPr>
              <a:t>chập</a:t>
            </a:r>
            <a:r>
              <a:rPr lang="en-US" dirty="0">
                <a:latin typeface="Times New Roman"/>
                <a:cs typeface="Times New Roman"/>
              </a:rPr>
              <a:t> 3 </a:t>
            </a:r>
            <a:r>
              <a:rPr lang="en-US" dirty="0" err="1">
                <a:latin typeface="Times New Roman"/>
                <a:cs typeface="Times New Roman"/>
              </a:rPr>
              <a:t>chiều</a:t>
            </a:r>
            <a:r>
              <a:rPr lang="en-US" dirty="0">
                <a:latin typeface="Times New Roman"/>
                <a:cs typeface="Times New Roman"/>
              </a:rPr>
              <a:t> (</a:t>
            </a:r>
            <a:r>
              <a:rPr lang="en-US" dirty="0" err="1">
                <a:latin typeface="Times New Roman"/>
                <a:cs typeface="Times New Roman"/>
              </a:rPr>
              <a:t>thêm</a:t>
            </a:r>
            <a:r>
              <a:rPr lang="en-US" dirty="0">
                <a:latin typeface="Times New Roman"/>
                <a:cs typeface="Times New Roman"/>
              </a:rPr>
              <a:t> 1 </a:t>
            </a:r>
            <a:r>
              <a:rPr lang="en-US" dirty="0" err="1">
                <a:latin typeface="Times New Roman"/>
                <a:cs typeface="Times New Roman"/>
              </a:rPr>
              <a:t>chiều</a:t>
            </a:r>
            <a:r>
              <a:rPr lang="en-US" dirty="0">
                <a:latin typeface="Times New Roman"/>
                <a:cs typeface="Times New Roman"/>
              </a:rPr>
              <a:t> </a:t>
            </a:r>
            <a:r>
              <a:rPr lang="en-US" dirty="0" err="1">
                <a:latin typeface="Times New Roman"/>
                <a:cs typeface="Times New Roman"/>
              </a:rPr>
              <a:t>thời</a:t>
            </a:r>
            <a:r>
              <a:rPr lang="en-US" dirty="0">
                <a:latin typeface="Times New Roman"/>
                <a:cs typeface="Times New Roman"/>
              </a:rPr>
              <a:t> </a:t>
            </a:r>
            <a:r>
              <a:rPr lang="en-US" dirty="0" err="1">
                <a:latin typeface="Times New Roman"/>
                <a:cs typeface="Times New Roman"/>
              </a:rPr>
              <a:t>gian</a:t>
            </a:r>
            <a:r>
              <a:rPr lang="en-US" dirty="0">
                <a:latin typeface="Times New Roman"/>
                <a:cs typeface="Times New Roman"/>
              </a:rPr>
              <a:t>). </a:t>
            </a:r>
            <a:r>
              <a:rPr lang="en-US" dirty="0" err="1">
                <a:latin typeface="Times New Roman"/>
                <a:cs typeface="Times New Roman"/>
              </a:rPr>
              <a:t>Cấu</a:t>
            </a:r>
            <a:r>
              <a:rPr lang="en-US" dirty="0">
                <a:latin typeface="Times New Roman"/>
                <a:cs typeface="Times New Roman"/>
              </a:rPr>
              <a:t> </a:t>
            </a:r>
            <a:r>
              <a:rPr lang="en-US" dirty="0" err="1">
                <a:latin typeface="Times New Roman"/>
                <a:cs typeface="Times New Roman"/>
              </a:rPr>
              <a:t>trúc</a:t>
            </a:r>
            <a:r>
              <a:rPr lang="en-US" dirty="0">
                <a:latin typeface="Times New Roman"/>
                <a:cs typeface="Times New Roman"/>
              </a:rPr>
              <a:t> </a:t>
            </a:r>
            <a:r>
              <a:rPr lang="en-US" dirty="0" err="1">
                <a:latin typeface="Times New Roman"/>
                <a:cs typeface="Times New Roman"/>
              </a:rPr>
              <a:t>mạng</a:t>
            </a:r>
            <a:r>
              <a:rPr lang="en-US" dirty="0">
                <a:latin typeface="Times New Roman"/>
                <a:cs typeface="Times New Roman"/>
              </a:rPr>
              <a:t> </a:t>
            </a:r>
            <a:r>
              <a:rPr lang="en-US" dirty="0" err="1">
                <a:latin typeface="Times New Roman"/>
                <a:cs typeface="Times New Roman"/>
              </a:rPr>
              <a:t>dựa</a:t>
            </a:r>
            <a:r>
              <a:rPr lang="en-US" dirty="0">
                <a:latin typeface="Times New Roman"/>
                <a:cs typeface="Times New Roman"/>
              </a:rPr>
              <a:t> </a:t>
            </a:r>
            <a:r>
              <a:rPr lang="en-US" dirty="0" err="1">
                <a:latin typeface="Times New Roman"/>
                <a:cs typeface="Times New Roman"/>
              </a:rPr>
              <a:t>trên</a:t>
            </a:r>
            <a:r>
              <a:rPr lang="en-US" dirty="0">
                <a:latin typeface="Times New Roman"/>
                <a:cs typeface="Times New Roman"/>
              </a:rPr>
              <a:t> Inception V3.</a:t>
            </a:r>
          </a:p>
          <a:p>
            <a:pPr marL="0" lvl="0" indent="0" algn="l" rtl="0">
              <a:spcBef>
                <a:spcPts val="600"/>
              </a:spcBef>
              <a:spcAft>
                <a:spcPts val="0"/>
              </a:spcAft>
              <a:buNone/>
            </a:pPr>
            <a:r>
              <a:rPr lang="en-US" dirty="0">
                <a:latin typeface="Times New Roman"/>
                <a:cs typeface="Times New Roman"/>
              </a:rPr>
              <a:t>- </a:t>
            </a:r>
            <a:r>
              <a:rPr lang="en-US" dirty="0" err="1">
                <a:latin typeface="Times New Roman"/>
                <a:cs typeface="Times New Roman"/>
              </a:rPr>
              <a:t>Áp</a:t>
            </a:r>
            <a:r>
              <a:rPr lang="en-US" dirty="0">
                <a:latin typeface="Times New Roman"/>
                <a:cs typeface="Times New Roman"/>
              </a:rPr>
              <a:t> </a:t>
            </a:r>
            <a:r>
              <a:rPr lang="en-US" dirty="0" err="1">
                <a:latin typeface="Times New Roman"/>
                <a:cs typeface="Times New Roman"/>
              </a:rPr>
              <a:t>dụng</a:t>
            </a:r>
            <a:r>
              <a:rPr lang="en-US" dirty="0">
                <a:latin typeface="Times New Roman"/>
                <a:cs typeface="Times New Roman"/>
              </a:rPr>
              <a:t> </a:t>
            </a:r>
            <a:r>
              <a:rPr lang="en-US" dirty="0" err="1">
                <a:latin typeface="Times New Roman"/>
                <a:cs typeface="Times New Roman"/>
              </a:rPr>
              <a:t>cho</a:t>
            </a:r>
            <a:r>
              <a:rPr lang="en-US" dirty="0">
                <a:latin typeface="Times New Roman"/>
                <a:cs typeface="Times New Roman"/>
              </a:rPr>
              <a:t> </a:t>
            </a:r>
            <a:r>
              <a:rPr lang="en-US" dirty="0" err="1">
                <a:latin typeface="Times New Roman"/>
                <a:cs typeface="Times New Roman"/>
              </a:rPr>
              <a:t>bài</a:t>
            </a:r>
            <a:r>
              <a:rPr lang="en-US" dirty="0">
                <a:latin typeface="Times New Roman"/>
                <a:cs typeface="Times New Roman"/>
              </a:rPr>
              <a:t> </a:t>
            </a:r>
            <a:r>
              <a:rPr lang="en-US" dirty="0" err="1">
                <a:latin typeface="Times New Roman"/>
                <a:cs typeface="Times New Roman"/>
              </a:rPr>
              <a:t>toán</a:t>
            </a:r>
            <a:r>
              <a:rPr lang="en-US" dirty="0">
                <a:latin typeface="Times New Roman"/>
                <a:cs typeface="Times New Roman"/>
              </a:rPr>
              <a:t> </a:t>
            </a:r>
            <a:r>
              <a:rPr lang="en-US" dirty="0" err="1">
                <a:latin typeface="Times New Roman"/>
                <a:cs typeface="Times New Roman"/>
              </a:rPr>
              <a:t>phân</a:t>
            </a:r>
            <a:r>
              <a:rPr lang="en-US" dirty="0">
                <a:latin typeface="Times New Roman"/>
                <a:cs typeface="Times New Roman"/>
              </a:rPr>
              <a:t> </a:t>
            </a:r>
            <a:r>
              <a:rPr lang="en-US" dirty="0" err="1">
                <a:latin typeface="Times New Roman"/>
                <a:cs typeface="Times New Roman"/>
              </a:rPr>
              <a:t>loại</a:t>
            </a:r>
            <a:r>
              <a:rPr lang="en-US" dirty="0">
                <a:latin typeface="Times New Roman"/>
                <a:cs typeface="Times New Roman"/>
              </a:rPr>
              <a:t> video</a:t>
            </a:r>
          </a:p>
        </p:txBody>
      </p:sp>
      <p:sp>
        <p:nvSpPr>
          <p:cNvPr id="302" name="Google Shape;302;p20"/>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6</a:t>
            </a:fld>
            <a:endParaRPr/>
          </a:p>
        </p:txBody>
      </p:sp>
    </p:spTree>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CB0C67-861C-48B3-9BC3-D859636C6DF5}"/>
              </a:ext>
            </a:extLst>
          </p:cNvPr>
          <p:cNvSpPr>
            <a:spLocks noGrp="1"/>
          </p:cNvSpPr>
          <p:nvPr>
            <p:ph type="title"/>
          </p:nvPr>
        </p:nvSpPr>
        <p:spPr>
          <a:xfrm>
            <a:off x="405244" y="296029"/>
            <a:ext cx="8390923" cy="857400"/>
          </a:xfrm>
        </p:spPr>
        <p:txBody>
          <a:bodyPr/>
          <a:lstStyle/>
          <a:p>
            <a:pPr algn="l"/>
            <a:r>
              <a:rPr lang="en-US" dirty="0" err="1">
                <a:latin typeface="Times New Roman"/>
                <a:cs typeface="Times New Roman"/>
              </a:rPr>
              <a:t>Cấu</a:t>
            </a:r>
            <a:r>
              <a:rPr lang="en-US" dirty="0">
                <a:latin typeface="Times New Roman"/>
                <a:cs typeface="Times New Roman"/>
              </a:rPr>
              <a:t> </a:t>
            </a:r>
            <a:r>
              <a:rPr lang="en-US" dirty="0" err="1">
                <a:latin typeface="Times New Roman"/>
                <a:cs typeface="Times New Roman"/>
              </a:rPr>
              <a:t>trúc</a:t>
            </a:r>
            <a:r>
              <a:rPr lang="en-US" dirty="0">
                <a:latin typeface="Times New Roman"/>
                <a:cs typeface="Times New Roman"/>
              </a:rPr>
              <a:t> 2D-CNN</a:t>
            </a:r>
          </a:p>
        </p:txBody>
      </p:sp>
      <p:sp>
        <p:nvSpPr>
          <p:cNvPr id="5" name="Slide Number Placeholder 4">
            <a:extLst>
              <a:ext uri="{FF2B5EF4-FFF2-40B4-BE49-F238E27FC236}">
                <a16:creationId xmlns:a16="http://schemas.microsoft.com/office/drawing/2014/main" id="{B1CFEFD3-825E-4F64-B9A5-988039034461}"/>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7</a:t>
            </a:fld>
            <a:endParaRPr lang="en"/>
          </a:p>
        </p:txBody>
      </p:sp>
      <p:pic>
        <p:nvPicPr>
          <p:cNvPr id="3074" name="Picture 2" descr="Kết quả hình ảnh cho VGG 16&quot;">
            <a:extLst>
              <a:ext uri="{FF2B5EF4-FFF2-40B4-BE49-F238E27FC236}">
                <a16:creationId xmlns:a16="http://schemas.microsoft.com/office/drawing/2014/main" id="{AD0849BA-4E2D-4453-A785-C46459F23A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6094" y="1371015"/>
            <a:ext cx="6099464" cy="3169694"/>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4079611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EACC44-69F8-4E78-B5DE-2B8BD734C575}"/>
              </a:ext>
            </a:extLst>
          </p:cNvPr>
          <p:cNvSpPr>
            <a:spLocks noGrp="1"/>
          </p:cNvSpPr>
          <p:nvPr>
            <p:ph type="title"/>
          </p:nvPr>
        </p:nvSpPr>
        <p:spPr>
          <a:xfrm>
            <a:off x="401524" y="321525"/>
            <a:ext cx="8590738" cy="857400"/>
          </a:xfrm>
        </p:spPr>
        <p:txBody>
          <a:bodyPr/>
          <a:lstStyle/>
          <a:p>
            <a:pPr algn="l"/>
            <a:r>
              <a:rPr lang="en-US" dirty="0" err="1">
                <a:latin typeface="Times New Roman"/>
                <a:cs typeface="Times New Roman"/>
              </a:rPr>
              <a:t>Cấu</a:t>
            </a:r>
            <a:r>
              <a:rPr lang="en-US" dirty="0">
                <a:latin typeface="Times New Roman"/>
                <a:cs typeface="Times New Roman"/>
              </a:rPr>
              <a:t> </a:t>
            </a:r>
            <a:r>
              <a:rPr lang="en-US" dirty="0" err="1">
                <a:latin typeface="Times New Roman"/>
                <a:cs typeface="Times New Roman"/>
              </a:rPr>
              <a:t>trúc</a:t>
            </a:r>
            <a:r>
              <a:rPr lang="en-US" dirty="0">
                <a:latin typeface="Times New Roman"/>
                <a:cs typeface="Times New Roman"/>
              </a:rPr>
              <a:t> 3DCNN( I3D)</a:t>
            </a:r>
          </a:p>
        </p:txBody>
      </p:sp>
      <p:sp>
        <p:nvSpPr>
          <p:cNvPr id="5" name="Slide Number Placeholder 4">
            <a:extLst>
              <a:ext uri="{FF2B5EF4-FFF2-40B4-BE49-F238E27FC236}">
                <a16:creationId xmlns:a16="http://schemas.microsoft.com/office/drawing/2014/main" id="{51AEF653-EA62-4FCA-AD61-3C0060A0003E}"/>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8</a:t>
            </a:fld>
            <a:endParaRPr lang="en"/>
          </a:p>
        </p:txBody>
      </p:sp>
      <p:pic>
        <p:nvPicPr>
          <p:cNvPr id="4098" name="Picture 2" descr="Kết quả hình ảnh cho a new model and the kinetics dataset&quot;">
            <a:extLst>
              <a:ext uri="{FF2B5EF4-FFF2-40B4-BE49-F238E27FC236}">
                <a16:creationId xmlns:a16="http://schemas.microsoft.com/office/drawing/2014/main" id="{A7031188-17F0-44E7-B6DE-B8DE2875C59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66905" y="1527710"/>
            <a:ext cx="6099464" cy="3219883"/>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3303383680"/>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D31A09-F873-4FB4-8EA9-D5E2EDDA47A2}"/>
              </a:ext>
            </a:extLst>
          </p:cNvPr>
          <p:cNvSpPr>
            <a:spLocks noGrp="1"/>
          </p:cNvSpPr>
          <p:nvPr>
            <p:ph type="title"/>
          </p:nvPr>
        </p:nvSpPr>
        <p:spPr>
          <a:xfrm>
            <a:off x="457199" y="410329"/>
            <a:ext cx="8086850" cy="857400"/>
          </a:xfrm>
        </p:spPr>
        <p:txBody>
          <a:bodyPr/>
          <a:lstStyle/>
          <a:p>
            <a:pPr algn="l"/>
            <a:r>
              <a:rPr lang="en-US" dirty="0" err="1">
                <a:latin typeface="Times New Roman"/>
                <a:cs typeface="Times New Roman"/>
              </a:rPr>
              <a:t>Mô</a:t>
            </a:r>
            <a:r>
              <a:rPr lang="en-US" dirty="0">
                <a:latin typeface="Times New Roman"/>
                <a:cs typeface="Times New Roman"/>
              </a:rPr>
              <a:t> </a:t>
            </a:r>
            <a:r>
              <a:rPr lang="en-US" dirty="0" err="1">
                <a:latin typeface="Times New Roman"/>
                <a:cs typeface="Times New Roman"/>
              </a:rPr>
              <a:t>đun</a:t>
            </a:r>
            <a:r>
              <a:rPr lang="en-US" dirty="0">
                <a:latin typeface="Times New Roman"/>
                <a:cs typeface="Times New Roman"/>
              </a:rPr>
              <a:t> Inception </a:t>
            </a:r>
          </a:p>
        </p:txBody>
      </p:sp>
      <p:sp>
        <p:nvSpPr>
          <p:cNvPr id="5" name="Slide Number Placeholder 4">
            <a:extLst>
              <a:ext uri="{FF2B5EF4-FFF2-40B4-BE49-F238E27FC236}">
                <a16:creationId xmlns:a16="http://schemas.microsoft.com/office/drawing/2014/main" id="{BB58DBB7-845B-46AB-9A68-7308CEA8DB40}"/>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9</a:t>
            </a:fld>
            <a:endParaRPr lang="en"/>
          </a:p>
        </p:txBody>
      </p:sp>
      <p:pic>
        <p:nvPicPr>
          <p:cNvPr id="6" name="Picture 5">
            <a:extLst>
              <a:ext uri="{FF2B5EF4-FFF2-40B4-BE49-F238E27FC236}">
                <a16:creationId xmlns:a16="http://schemas.microsoft.com/office/drawing/2014/main" id="{0E0C095A-6A05-41E9-97ED-0F645DAE27B4}"/>
              </a:ext>
            </a:extLst>
          </p:cNvPr>
          <p:cNvPicPr>
            <a:picLocks noChangeAspect="1"/>
          </p:cNvPicPr>
          <p:nvPr/>
        </p:nvPicPr>
        <p:blipFill>
          <a:blip r:embed="rId2"/>
          <a:stretch>
            <a:fillRect/>
          </a:stretch>
        </p:blipFill>
        <p:spPr>
          <a:xfrm>
            <a:off x="2748504" y="1384134"/>
            <a:ext cx="3562847" cy="3486637"/>
          </a:xfrm>
          <a:prstGeom prst="rect">
            <a:avLst/>
          </a:prstGeom>
        </p:spPr>
      </p:pic>
    </p:spTree>
    <p:extLst>
      <p:ext uri="{BB962C8B-B14F-4D97-AF65-F5344CB8AC3E}">
        <p14:creationId xmlns:p14="http://schemas.microsoft.com/office/powerpoint/2010/main" val="144139892"/>
      </p:ext>
    </p:extLst>
  </p:cSld>
  <p:clrMapOvr>
    <a:masterClrMapping/>
  </p:clrMapOvr>
  <p:transition spd="slow">
    <p:push dir="u"/>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Breeze">
  <a:themeElements>
    <a:clrScheme name="Breeze">
      <a:dk1>
        <a:sysClr val="windowText" lastClr="000000"/>
      </a:dk1>
      <a:lt1>
        <a:sysClr val="window" lastClr="FFFFFF"/>
      </a:lt1>
      <a:dk2>
        <a:srgbClr val="09213B"/>
      </a:dk2>
      <a:lt2>
        <a:srgbClr val="D5EDF4"/>
      </a:lt2>
      <a:accent1>
        <a:srgbClr val="2C7C9F"/>
      </a:accent1>
      <a:accent2>
        <a:srgbClr val="244A58"/>
      </a:accent2>
      <a:accent3>
        <a:srgbClr val="E2751D"/>
      </a:accent3>
      <a:accent4>
        <a:srgbClr val="FFB400"/>
      </a:accent4>
      <a:accent5>
        <a:srgbClr val="7EB606"/>
      </a:accent5>
      <a:accent6>
        <a:srgbClr val="C00000"/>
      </a:accent6>
      <a:hlink>
        <a:srgbClr val="7030A0"/>
      </a:hlink>
      <a:folHlink>
        <a:srgbClr val="00B0F0"/>
      </a:folHlink>
    </a:clrScheme>
    <a:fontScheme name="Breeze">
      <a:majorFont>
        <a:latin typeface="News Gothic MT"/>
        <a:ea typeface=""/>
        <a:cs typeface=""/>
        <a:font script="Jpan" typeface="ＭＳ Ｐゴシック"/>
        <a:font script="Hans" typeface="宋体"/>
        <a:font script="Hant" typeface="新細明體"/>
      </a:majorFont>
      <a:minorFont>
        <a:latin typeface="News Gothic MT"/>
        <a:ea typeface=""/>
        <a:cs typeface=""/>
        <a:font script="Jpan" typeface="ＭＳ Ｐゴシック"/>
        <a:font script="Hans" typeface="宋体"/>
        <a:font script="Hant" typeface="新細明體"/>
      </a:minorFont>
    </a:fontScheme>
    <a:fmtScheme name="Breeze">
      <a:fillStyleLst>
        <a:solidFill>
          <a:schemeClr val="phClr"/>
        </a:solidFill>
        <a:gradFill rotWithShape="1">
          <a:gsLst>
            <a:gs pos="31000">
              <a:schemeClr val="phClr">
                <a:tint val="100000"/>
                <a:shade val="100000"/>
                <a:satMod val="120000"/>
              </a:schemeClr>
            </a:gs>
            <a:gs pos="100000">
              <a:schemeClr val="phClr">
                <a:tint val="50000"/>
                <a:satMod val="150000"/>
              </a:schemeClr>
            </a:gs>
          </a:gsLst>
          <a:lin ang="5400000" scaled="1"/>
        </a:gradFill>
        <a:gradFill rotWithShape="1">
          <a:gsLst>
            <a:gs pos="0">
              <a:schemeClr val="phClr">
                <a:shade val="100000"/>
                <a:satMod val="120000"/>
              </a:schemeClr>
            </a:gs>
            <a:gs pos="69000">
              <a:schemeClr val="phClr">
                <a:tint val="80000"/>
                <a:shade val="100000"/>
                <a:satMod val="150000"/>
              </a:schemeClr>
            </a:gs>
            <a:gs pos="100000">
              <a:schemeClr val="phClr">
                <a:tint val="50000"/>
                <a:shade val="100000"/>
                <a:satMod val="150000"/>
              </a:schemeClr>
            </a:gs>
          </a:gsLst>
          <a:path path="circle">
            <a:fillToRect l="100000" t="100000" r="100000" b="100000"/>
          </a:path>
        </a:gradFill>
      </a:fillStyleLst>
      <a:lnStyleLst>
        <a:ln w="12700" cap="flat" cmpd="sng" algn="ctr">
          <a:solidFill>
            <a:schemeClr val="phClr">
              <a:shade val="95000"/>
              <a:satMod val="105000"/>
            </a:schemeClr>
          </a:solidFill>
          <a:prstDash val="solid"/>
        </a:ln>
        <a:ln w="25400" cap="flat" cmpd="dbl" algn="ctr">
          <a:solidFill>
            <a:schemeClr val="phClr"/>
          </a:solidFill>
          <a:prstDash val="solid"/>
        </a:ln>
        <a:ln w="31750" cap="flat" cmpd="dbl" algn="ctr">
          <a:solidFill>
            <a:schemeClr val="phClr"/>
          </a:solidFill>
          <a:prstDash val="solid"/>
        </a:ln>
      </a:lnStyleLst>
      <a:effectStyleLst>
        <a:effectStyle>
          <a:effectLst/>
        </a:effectStyle>
        <a:effectStyle>
          <a:effectLst>
            <a:outerShdw blurRad="63500" dist="25400" dir="5400000" sx="101000" sy="101000" rotWithShape="0">
              <a:srgbClr val="000000">
                <a:alpha val="40000"/>
              </a:srgbClr>
            </a:outerShdw>
          </a:effectLst>
        </a:effectStyle>
        <a:effectStyle>
          <a:effectLst>
            <a:innerShdw blurRad="127000" dist="25400" dir="13500000">
              <a:srgbClr val="C0C0C0">
                <a:alpha val="75000"/>
              </a:srgbClr>
            </a:innerShdw>
            <a:outerShdw blurRad="88900" dist="25400" dir="5400000" sx="102000" sy="102000" algn="ctr" rotWithShape="0">
              <a:srgbClr val="C0C0C0">
                <a:alpha val="40000"/>
              </a:srgbClr>
            </a:outerShdw>
          </a:effectLst>
          <a:scene3d>
            <a:camera prst="perspectiveLeft" fov="300000"/>
            <a:lightRig rig="soft" dir="l">
              <a:rot lat="0" lon="0" rev="4200000"/>
            </a:lightRig>
          </a:scene3d>
          <a:sp3d extrusionH="38100" prstMaterial="powder">
            <a:bevelT w="50800" h="88900" prst="convex"/>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blipFill rotWithShape="1">
          <a:blip xmlns:r="http://schemas.openxmlformats.org/officeDocument/2006/relationships" r:embed="rId1">
            <a:duotone>
              <a:schemeClr val="phClr">
                <a:shade val="40000"/>
                <a:satMod val="400000"/>
              </a:schemeClr>
              <a:schemeClr val="phClr">
                <a:tint val="10000"/>
                <a:satMod val="200000"/>
              </a:schemeClr>
            </a:duotone>
          </a:blip>
          <a:stretch/>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Breeze.thmx</Template>
  <TotalTime>269</TotalTime>
  <Words>802</Words>
  <Application>Microsoft Office PowerPoint</Application>
  <PresentationFormat>On-screen Show (16:9)</PresentationFormat>
  <Paragraphs>109</Paragraphs>
  <Slides>22</Slides>
  <Notes>8</Notes>
  <HiddenSlides>0</HiddenSlides>
  <MMClips>3</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22</vt:i4>
      </vt:variant>
    </vt:vector>
  </HeadingPairs>
  <TitlesOfParts>
    <vt:vector size="28" baseType="lpstr">
      <vt:lpstr>Wingdings 2</vt:lpstr>
      <vt:lpstr>Times New Roman</vt:lpstr>
      <vt:lpstr>Wingdings</vt:lpstr>
      <vt:lpstr>Arial</vt:lpstr>
      <vt:lpstr>News Gothic MT</vt:lpstr>
      <vt:lpstr>Breeze</vt:lpstr>
      <vt:lpstr>Đề tài KHCN cấp Bộ TT&amp;TT:  Nghiên cứu, thiết kế hệ thống chuyển đổi ngôn ngữ ký hiệu sang bảng chữ cái tiếng Việt cho người câm điếc (khiếm thính) dựa trên công nghệ nhận dạng hình ảnh   Chủ trì: TS. Nguyễn Việt Hưng         ThS. Vũ Hoài Nam</vt:lpstr>
      <vt:lpstr>Nhu cầu thực tế</vt:lpstr>
      <vt:lpstr>Nhận dạng ngôn ngữ ký hiệu</vt:lpstr>
      <vt:lpstr>Phân tích bài toán</vt:lpstr>
      <vt:lpstr>Phương pháp tiếp cận</vt:lpstr>
      <vt:lpstr>Mô tả phương pháp</vt:lpstr>
      <vt:lpstr>Cấu trúc 2D-CNN</vt:lpstr>
      <vt:lpstr>Cấu trúc 3DCNN( I3D)</vt:lpstr>
      <vt:lpstr>Mô đun Inception </vt:lpstr>
      <vt:lpstr>Tập dữ liệu</vt:lpstr>
      <vt:lpstr>Phân bổ dữ liệu huấn luyện </vt:lpstr>
      <vt:lpstr>Quá trình huấn luyện</vt:lpstr>
      <vt:lpstr>Quá trình huấn luyện</vt:lpstr>
      <vt:lpstr>Kết quả huấn luyện ( I3D) </vt:lpstr>
      <vt:lpstr>Kết quả huấn luyện ( I3D) </vt:lpstr>
      <vt:lpstr>Kết quả thực nghiệm</vt:lpstr>
      <vt:lpstr>Demo 3D CNN:</vt:lpstr>
      <vt:lpstr>Demo 2DCNN</vt:lpstr>
      <vt:lpstr>Kết luận</vt:lpstr>
      <vt:lpstr>Kết luận </vt:lpstr>
      <vt:lpstr>Hướng phát triển </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IS YOUR PRESENTATION TITLE</dc:title>
  <cp:lastModifiedBy>Trung Hoàng</cp:lastModifiedBy>
  <cp:revision>54</cp:revision>
  <dcterms:modified xsi:type="dcterms:W3CDTF">2019-12-17T08:38:20Z</dcterms:modified>
</cp:coreProperties>
</file>